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DF960-25FE-9E41-923D-08139C097C6D}" type="datetimeFigureOut">
              <a:rPr lang="en-US" smtClean="0"/>
              <a:t>2/20/14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7485A-58F6-5A4F-938E-49ED980BD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93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7485A-58F6-5A4F-938E-49ED980BD6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77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7485A-58F6-5A4F-938E-49ED980BD6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66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7485A-58F6-5A4F-938E-49ED980BD6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20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7485A-58F6-5A4F-938E-49ED980BD6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45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7485A-58F6-5A4F-938E-49ED980BD6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08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7485A-58F6-5A4F-938E-49ED980BD6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15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Sultan – ENG4U – February,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204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consider </a:t>
            </a:r>
            <a:r>
              <a:rPr lang="en-US" i="1" dirty="0" smtClean="0"/>
              <a:t>reader’s response, what the author’s intentions were, or anything regarding history/ culture/ psychology, </a:t>
            </a:r>
            <a:r>
              <a:rPr lang="en-US" u="sng" dirty="0" smtClean="0"/>
              <a:t>any ‘ology!</a:t>
            </a:r>
            <a:endParaRPr lang="en-US" dirty="0" smtClean="0"/>
          </a:p>
          <a:p>
            <a:r>
              <a:rPr lang="en-US" dirty="0" smtClean="0"/>
              <a:t>You are just looking at the:</a:t>
            </a:r>
          </a:p>
          <a:p>
            <a:pPr lvl="1"/>
            <a:r>
              <a:rPr lang="en-US" dirty="0" smtClean="0"/>
              <a:t>TEXT ELEMENTS (for books, stories, and poems)</a:t>
            </a:r>
          </a:p>
          <a:p>
            <a:pPr lvl="1"/>
            <a:r>
              <a:rPr lang="en-US" dirty="0" smtClean="0"/>
              <a:t>FILM TECHNIQUES (camera angles, effects, frame shot)</a:t>
            </a:r>
          </a:p>
          <a:p>
            <a:r>
              <a:rPr lang="en-US" dirty="0" smtClean="0"/>
              <a:t>Literary devices/ elements, and THE WAY text is shared in a book/ story to create an effect.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088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880004"/>
          </a:xfrm>
        </p:spPr>
        <p:txBody>
          <a:bodyPr/>
          <a:lstStyle/>
          <a:p>
            <a:r>
              <a:rPr lang="en-US" sz="4400" dirty="0" smtClean="0"/>
              <a:t>YOUR OPINION DOES NOT MATTER (sort of…)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Okay, your feelings and opinions don’t matter, HOWEVER:</a:t>
            </a:r>
          </a:p>
          <a:p>
            <a:pPr lvl="1"/>
            <a:r>
              <a:rPr lang="en-US" dirty="0" smtClean="0"/>
              <a:t>If you think that a literary element was used TO DO A PARTICULAR thing, and that’s what you think BASED ON THE LITERARY element, then that’s </a:t>
            </a:r>
            <a:r>
              <a:rPr lang="en-US" i="1" dirty="0" smtClean="0"/>
              <a:t>sort of </a:t>
            </a:r>
            <a:r>
              <a:rPr lang="en-US" dirty="0" smtClean="0"/>
              <a:t>your opinion. </a:t>
            </a:r>
          </a:p>
          <a:p>
            <a:pPr marL="457200" lvl="1" indent="0">
              <a:buNone/>
            </a:pPr>
            <a:r>
              <a:rPr lang="en-US" dirty="0" smtClean="0"/>
              <a:t>* PLEASE DOWNLOAD THE POWERPOINT NOW IF YOU HAVE NOT. </a:t>
            </a:r>
          </a:p>
        </p:txBody>
      </p:sp>
    </p:spTree>
    <p:extLst>
      <p:ext uri="{BB962C8B-B14F-4D97-AF65-F5344CB8AC3E}">
        <p14:creationId xmlns:p14="http://schemas.microsoft.com/office/powerpoint/2010/main" val="1565370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Emily Dickinson – “I’m Nobody”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4" y="2323314"/>
            <a:ext cx="8001000" cy="240428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I’m nobody! Who are you?</a:t>
            </a:r>
          </a:p>
          <a:p>
            <a:pPr marL="0" indent="0" algn="ctr">
              <a:buNone/>
            </a:pPr>
            <a:r>
              <a:rPr lang="en-US" dirty="0" smtClean="0"/>
              <a:t>Are you nobody too?</a:t>
            </a:r>
          </a:p>
          <a:p>
            <a:pPr marL="0" indent="0" algn="ctr">
              <a:buNone/>
            </a:pPr>
            <a:r>
              <a:rPr lang="en-US" dirty="0" smtClean="0"/>
              <a:t>Then there’s a pair of us – don’t tell!</a:t>
            </a:r>
          </a:p>
          <a:p>
            <a:pPr marL="0" indent="0" algn="ctr">
              <a:buNone/>
            </a:pPr>
            <a:r>
              <a:rPr lang="en-US" dirty="0" smtClean="0"/>
              <a:t>They’d banish us you know. </a:t>
            </a:r>
            <a:endParaRPr lang="en-US" dirty="0"/>
          </a:p>
        </p:txBody>
      </p:sp>
      <p:sp>
        <p:nvSpPr>
          <p:cNvPr id="4" name="Frame 3"/>
          <p:cNvSpPr/>
          <p:nvPr/>
        </p:nvSpPr>
        <p:spPr>
          <a:xfrm>
            <a:off x="2997691" y="2323314"/>
            <a:ext cx="1602932" cy="59355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4059373" y="2916864"/>
            <a:ext cx="1165769" cy="58299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5225142" y="3499859"/>
            <a:ext cx="1707019" cy="728744"/>
          </a:xfrm>
          <a:prstGeom prst="fram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3205863" y="4055560"/>
            <a:ext cx="1707019" cy="728744"/>
          </a:xfrm>
          <a:prstGeom prst="fram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816612" y="4727599"/>
            <a:ext cx="545887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Declaration of being “nobody”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7864" y="5804817"/>
            <a:ext cx="4312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Sadness OR </a:t>
            </a:r>
            <a:r>
              <a:rPr lang="en-US" dirty="0" err="1" smtClean="0"/>
              <a:t>Secretcy</a:t>
            </a:r>
            <a:r>
              <a:rPr lang="en-US" dirty="0" smtClean="0"/>
              <a:t>?</a:t>
            </a:r>
          </a:p>
        </p:txBody>
      </p:sp>
      <p:cxnSp>
        <p:nvCxnSpPr>
          <p:cNvPr id="11" name="Straight Connector 10"/>
          <p:cNvCxnSpPr>
            <a:endCxn id="4" idx="2"/>
          </p:cNvCxnSpPr>
          <p:nvPr/>
        </p:nvCxnSpPr>
        <p:spPr>
          <a:xfrm flipV="1">
            <a:off x="1124134" y="2916864"/>
            <a:ext cx="2675023" cy="18107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2599441" y="3961859"/>
            <a:ext cx="5649153" cy="2105253"/>
          </a:xfrm>
          <a:custGeom>
            <a:avLst/>
            <a:gdLst>
              <a:gd name="connsiteX0" fmla="*/ 4352561 w 5649153"/>
              <a:gd name="connsiteY0" fmla="*/ 49319 h 2105253"/>
              <a:gd name="connsiteX1" fmla="*/ 4976459 w 5649153"/>
              <a:gd name="connsiteY1" fmla="*/ 49319 h 2105253"/>
              <a:gd name="connsiteX2" fmla="*/ 5644921 w 5649153"/>
              <a:gd name="connsiteY2" fmla="*/ 561858 h 2105253"/>
              <a:gd name="connsiteX3" fmla="*/ 4642228 w 5649153"/>
              <a:gd name="connsiteY3" fmla="*/ 1698359 h 2105253"/>
              <a:gd name="connsiteX4" fmla="*/ 341791 w 5649153"/>
              <a:gd name="connsiteY4" fmla="*/ 2077192 h 2105253"/>
              <a:gd name="connsiteX5" fmla="*/ 274945 w 5649153"/>
              <a:gd name="connsiteY5" fmla="*/ 2077192 h 2105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49153" h="2105253">
                <a:moveTo>
                  <a:pt x="4352561" y="49319"/>
                </a:moveTo>
                <a:cubicBezTo>
                  <a:pt x="4556813" y="6607"/>
                  <a:pt x="4761066" y="-36104"/>
                  <a:pt x="4976459" y="49319"/>
                </a:cubicBezTo>
                <a:cubicBezTo>
                  <a:pt x="5191852" y="134742"/>
                  <a:pt x="5700626" y="287018"/>
                  <a:pt x="5644921" y="561858"/>
                </a:cubicBezTo>
                <a:cubicBezTo>
                  <a:pt x="5589216" y="836698"/>
                  <a:pt x="5526083" y="1445803"/>
                  <a:pt x="4642228" y="1698359"/>
                </a:cubicBezTo>
                <a:cubicBezTo>
                  <a:pt x="3758373" y="1950915"/>
                  <a:pt x="1069672" y="2014053"/>
                  <a:pt x="341791" y="2077192"/>
                </a:cubicBezTo>
                <a:cubicBezTo>
                  <a:pt x="-386090" y="2140331"/>
                  <a:pt x="274945" y="2077192"/>
                  <a:pt x="274945" y="2077192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29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630362"/>
          </a:xfrm>
        </p:spPr>
        <p:txBody>
          <a:bodyPr/>
          <a:lstStyle/>
          <a:p>
            <a:r>
              <a:rPr lang="en-US" sz="4800" dirty="0" smtClean="0"/>
              <a:t>Ideas that could come from this based on literary elements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REPEATITION: </a:t>
            </a:r>
          </a:p>
          <a:p>
            <a:r>
              <a:rPr lang="en-US" dirty="0" smtClean="0"/>
              <a:t>METER/ DICTION/ TONE: Sense of question, exclamation = Sense of urgency/ stress/ secrecy?</a:t>
            </a:r>
          </a:p>
          <a:p>
            <a:r>
              <a:rPr lang="en-US" dirty="0" smtClean="0"/>
              <a:t>POINT OF VIEW: There is a “state” the </a:t>
            </a:r>
            <a:r>
              <a:rPr lang="en-US" i="1" dirty="0" smtClean="0"/>
              <a:t>narrator </a:t>
            </a:r>
            <a:r>
              <a:rPr lang="en-US" dirty="0" smtClean="0"/>
              <a:t>is in.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1431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MORE EXAMPLES..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the power point on your phone. </a:t>
            </a:r>
          </a:p>
          <a:p>
            <a:r>
              <a:rPr lang="en-US" dirty="0" smtClean="0"/>
              <a:t>Go to the class mobile website and download the power point to your phone now then, if you didn’t already. </a:t>
            </a:r>
          </a:p>
          <a:p>
            <a:r>
              <a:rPr lang="en-US" dirty="0" smtClean="0"/>
              <a:t>Don’t slam yourself for not getting it right away – it’s not a fast thing. Re-read, ask questions, don’t think to yourself this sucks and you would rather be somewhere else. Deconstructing this type of literature </a:t>
            </a:r>
            <a:r>
              <a:rPr lang="en-US" i="1" dirty="0" smtClean="0"/>
              <a:t>helps you understand people better.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2343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46</TotalTime>
  <Words>332</Words>
  <Application>Microsoft Macintosh PowerPoint</Application>
  <PresentationFormat>On-screen Show (4:3)</PresentationFormat>
  <Paragraphs>33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Travelogue</vt:lpstr>
      <vt:lpstr>Formalism</vt:lpstr>
      <vt:lpstr>Elements</vt:lpstr>
      <vt:lpstr>YOUR OPINION DOES NOT MATTER (sort of…)</vt:lpstr>
      <vt:lpstr>Emily Dickinson – “I’m Nobody”</vt:lpstr>
      <vt:lpstr>Ideas that could come from this based on literary elements</vt:lpstr>
      <vt:lpstr>NO MORE EXAMPLES..</vt:lpstr>
    </vt:vector>
  </TitlesOfParts>
  <Company>Taylor's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Formalism</dc:title>
  <dc:creator>Taylor's College</dc:creator>
  <cp:lastModifiedBy>Taylor's College</cp:lastModifiedBy>
  <cp:revision>3</cp:revision>
  <dcterms:created xsi:type="dcterms:W3CDTF">2014-02-20T01:32:50Z</dcterms:created>
  <dcterms:modified xsi:type="dcterms:W3CDTF">2014-02-20T02:18:56Z</dcterms:modified>
</cp:coreProperties>
</file>