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08161AC-B8C2-E54D-BFBB-0054DAA7C933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Wednesday, February 12, 14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Wednesday, February 12,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Wednesday, February 12,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Wednesday, February 12, 14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Wednesday, February 12, 14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Wednesday, February 12, 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Wednesday, February 12, 14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Wednesday, February 12, 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Wednesday, February 12, 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Wednesday, February 12, 14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Wednesday, February 12, 14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B385921-A91A-409C-921C-0E0EC1E750EC}" type="datetime2">
              <a:rPr lang="en-US" smtClean="0"/>
              <a:t>Wednesday, February 12, 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Media Arts Intro Series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Sultan </a:t>
            </a:r>
            <a:r>
              <a:rPr lang="en-US" smtClean="0"/>
              <a:t>–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414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7240" y="695076"/>
            <a:ext cx="4321373" cy="3657599"/>
          </a:xfrm>
        </p:spPr>
        <p:txBody>
          <a:bodyPr>
            <a:normAutofit fontScale="70000" lnSpcReduction="20000"/>
          </a:bodyPr>
          <a:lstStyle/>
          <a:p>
            <a:pPr marL="18288" indent="0">
              <a:buNone/>
            </a:pPr>
            <a:r>
              <a:rPr lang="en-US" sz="3200" b="1" u="sng" dirty="0" smtClean="0"/>
              <a:t>CONTRAST</a:t>
            </a:r>
            <a:endParaRPr lang="en-US" sz="3200" b="1" u="sng" dirty="0"/>
          </a:p>
          <a:p>
            <a:r>
              <a:rPr lang="en-US" sz="3200" dirty="0" smtClean="0"/>
              <a:t>The juxtaposition (idea on top of idea) of different elements of deign (rough &amp; smooth, dark &amp; light), but </a:t>
            </a:r>
            <a:r>
              <a:rPr lang="en-US" sz="3200" b="1" dirty="0" smtClean="0"/>
              <a:t>because</a:t>
            </a:r>
            <a:r>
              <a:rPr lang="en-US" sz="3200" dirty="0" smtClean="0"/>
              <a:t> of it, you see either:</a:t>
            </a:r>
          </a:p>
          <a:p>
            <a:r>
              <a:rPr lang="en-US" sz="3200" dirty="0" smtClean="0"/>
              <a:t>Their </a:t>
            </a:r>
            <a:r>
              <a:rPr lang="en-US" sz="3200" i="1" dirty="0" smtClean="0"/>
              <a:t>differences</a:t>
            </a:r>
            <a:endParaRPr lang="en-US" sz="3200" dirty="0" smtClean="0"/>
          </a:p>
          <a:p>
            <a:r>
              <a:rPr lang="en-US" sz="3200" dirty="0" smtClean="0"/>
              <a:t>Create something cool to look at</a:t>
            </a:r>
          </a:p>
          <a:p>
            <a:r>
              <a:rPr lang="en-US" sz="3200" dirty="0" smtClean="0"/>
              <a:t>Make a FOCUS point</a:t>
            </a:r>
            <a:endParaRPr lang="en-US" sz="3200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777240" y="5193513"/>
            <a:ext cx="7543800" cy="9144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Floraless"/>
                <a:cs typeface="Floraless"/>
              </a:rPr>
              <a:t>Principles</a:t>
            </a:r>
            <a:r>
              <a:rPr lang="en-US" dirty="0" smtClean="0">
                <a:solidFill>
                  <a:srgbClr val="FFFF00"/>
                </a:solidFill>
              </a:rPr>
              <a:t> of Design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20723840">
            <a:off x="3535178" y="4996858"/>
            <a:ext cx="2304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The HOW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5300" y="880695"/>
            <a:ext cx="3094430" cy="1790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871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1477" y="878310"/>
            <a:ext cx="2383571" cy="365759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DURATION</a:t>
            </a:r>
            <a:endParaRPr lang="en-US" dirty="0" smtClean="0">
              <a:solidFill>
                <a:srgbClr val="A6A6A6"/>
              </a:solidFill>
            </a:endParaRPr>
          </a:p>
          <a:p>
            <a:r>
              <a:rPr lang="en-US" dirty="0" smtClean="0">
                <a:solidFill>
                  <a:srgbClr val="A6A6A6"/>
                </a:solidFill>
              </a:rPr>
              <a:t>Hybridization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Interactivity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Point of View</a:t>
            </a:r>
          </a:p>
          <a:p>
            <a:endParaRPr lang="en-US" dirty="0" smtClean="0">
              <a:solidFill>
                <a:srgbClr val="A6A6A6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 to now….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8052" y="478200"/>
            <a:ext cx="302454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Principles of Design for</a:t>
            </a:r>
          </a:p>
          <a:p>
            <a:r>
              <a:rPr lang="en-US" sz="2800" dirty="0" smtClean="0">
                <a:latin typeface="GhostTown"/>
                <a:cs typeface="GhostTown"/>
              </a:rPr>
              <a:t>MEDIA ARTS </a:t>
            </a:r>
            <a:endParaRPr lang="en-US" sz="2800" dirty="0">
              <a:latin typeface="GhostTown"/>
              <a:cs typeface="GhostTown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202528" y="1030710"/>
            <a:ext cx="2383571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FF00"/>
                </a:solidFill>
              </a:rPr>
              <a:t>LINE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SHAPE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Form</a:t>
            </a:r>
          </a:p>
          <a:p>
            <a:r>
              <a:rPr lang="en-US" dirty="0" err="1" smtClean="0">
                <a:solidFill>
                  <a:srgbClr val="A6A6A6"/>
                </a:solidFill>
              </a:rPr>
              <a:t>Colour</a:t>
            </a:r>
            <a:endParaRPr lang="en-US" dirty="0" smtClean="0">
              <a:solidFill>
                <a:srgbClr val="A6A6A6"/>
              </a:solidFill>
            </a:endParaRPr>
          </a:p>
          <a:p>
            <a:r>
              <a:rPr lang="en-US" dirty="0" smtClean="0">
                <a:solidFill>
                  <a:srgbClr val="A6A6A6"/>
                </a:solidFill>
              </a:rPr>
              <a:t>Value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Texture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Space</a:t>
            </a: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618650" y="838879"/>
            <a:ext cx="3181662" cy="8071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 smtClean="0">
                <a:latin typeface="Chalkduster"/>
                <a:cs typeface="Chalkduster"/>
              </a:rPr>
              <a:t>Elements</a:t>
            </a:r>
            <a:r>
              <a:rPr lang="en-US" sz="2400" dirty="0" smtClean="0"/>
              <a:t> of Design</a:t>
            </a:r>
            <a:endParaRPr lang="en-US" sz="2400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5567646" y="158849"/>
            <a:ext cx="3576354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 smtClean="0">
                <a:solidFill>
                  <a:srgbClr val="FFFF00"/>
                </a:solidFill>
                <a:latin typeface="Floraless"/>
                <a:cs typeface="Floraless"/>
              </a:rPr>
              <a:t>Principles</a:t>
            </a:r>
            <a:r>
              <a:rPr lang="en-US" sz="2400" dirty="0" smtClean="0">
                <a:solidFill>
                  <a:srgbClr val="FFFF00"/>
                </a:solidFill>
              </a:rPr>
              <a:t> of Design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6340190" y="1073249"/>
            <a:ext cx="2383571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FF00"/>
                </a:solidFill>
              </a:rPr>
              <a:t>PATTERN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CONSTRAST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Emphasis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Balance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Scale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Harmony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Rhythm/ Movement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Unity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Variety</a:t>
            </a:r>
          </a:p>
        </p:txBody>
      </p:sp>
    </p:spTree>
    <p:extLst>
      <p:ext uri="{BB962C8B-B14F-4D97-AF65-F5344CB8AC3E}">
        <p14:creationId xmlns:p14="http://schemas.microsoft.com/office/powerpoint/2010/main" val="3107406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66437" y="240603"/>
            <a:ext cx="6751380" cy="5088668"/>
          </a:xfrm>
        </p:spPr>
        <p:txBody>
          <a:bodyPr>
            <a:normAutofit/>
          </a:bodyPr>
          <a:lstStyle/>
          <a:p>
            <a:r>
              <a:rPr lang="en-US" sz="3100" dirty="0" smtClean="0"/>
              <a:t>Principles of Design in Media Arts</a:t>
            </a:r>
          </a:p>
          <a:p>
            <a:r>
              <a:rPr lang="en-US" sz="3100" dirty="0" smtClean="0"/>
              <a:t>2 (out of 7) </a:t>
            </a:r>
            <a:r>
              <a:rPr lang="en-US" sz="3100" b="1" u="sng" dirty="0" smtClean="0"/>
              <a:t>Elements of Design</a:t>
            </a:r>
            <a:endParaRPr lang="en-US" sz="3100" dirty="0" smtClean="0"/>
          </a:p>
          <a:p>
            <a:r>
              <a:rPr lang="en-US" sz="3100" dirty="0" smtClean="0"/>
              <a:t>2 (out of 9) </a:t>
            </a:r>
            <a:r>
              <a:rPr lang="en-US" sz="3100" b="1" u="sng" dirty="0" smtClean="0"/>
              <a:t>Principles of Design</a:t>
            </a:r>
            <a:endParaRPr lang="en-US" sz="31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will learn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595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83139" y="685801"/>
            <a:ext cx="6946461" cy="4093521"/>
          </a:xfrm>
        </p:spPr>
        <p:txBody>
          <a:bodyPr>
            <a:normAutofit/>
          </a:bodyPr>
          <a:lstStyle/>
          <a:p>
            <a:r>
              <a:rPr lang="en-US" dirty="0" smtClean="0"/>
              <a:t>Media Arts brings something different that a lot of other arts can’t achieve (because of the form it’s in, or because of the technology Media Arts can utilize)</a:t>
            </a:r>
          </a:p>
          <a:p>
            <a:r>
              <a:rPr lang="en-US" b="1" dirty="0" smtClean="0"/>
              <a:t>Elements</a:t>
            </a:r>
            <a:r>
              <a:rPr lang="en-US" dirty="0" smtClean="0"/>
              <a:t> – </a:t>
            </a:r>
            <a:r>
              <a:rPr lang="en-US" b="1" u="sng" dirty="0" smtClean="0"/>
              <a:t>THE Tools: </a:t>
            </a:r>
            <a:r>
              <a:rPr lang="en-US" dirty="0" smtClean="0"/>
              <a:t>Means </a:t>
            </a:r>
            <a:r>
              <a:rPr lang="en-US" i="1" dirty="0" smtClean="0"/>
              <a:t>essential (must) parts, </a:t>
            </a:r>
            <a:r>
              <a:rPr lang="en-US" dirty="0" smtClean="0"/>
              <a:t>small </a:t>
            </a:r>
            <a:r>
              <a:rPr lang="en-US" b="1" dirty="0" smtClean="0"/>
              <a:t>but</a:t>
            </a:r>
            <a:r>
              <a:rPr lang="en-US" dirty="0"/>
              <a:t> </a:t>
            </a:r>
            <a:r>
              <a:rPr lang="en-US" dirty="0" smtClean="0"/>
              <a:t>significant (obvious &amp; important) parts of your art piece.</a:t>
            </a:r>
          </a:p>
          <a:p>
            <a:r>
              <a:rPr lang="en-US" b="1" u="sng" dirty="0" smtClean="0"/>
              <a:t>Principles –HOW TO USE TOOLS:</a:t>
            </a:r>
            <a:r>
              <a:rPr lang="en-US" dirty="0" smtClean="0"/>
              <a:t> are the important way the tools can be used across the field (in all aspects of art), doesn’t matter what format it’s in (on TV, in advertising, on business cards/ t-shirts)</a:t>
            </a:r>
            <a:endParaRPr lang="en-US" b="1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874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47460" y="685801"/>
            <a:ext cx="7182140" cy="36575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Time and how it can be </a:t>
            </a:r>
            <a:r>
              <a:rPr lang="en-US" sz="2400" i="1" dirty="0" smtClean="0"/>
              <a:t>manipulated </a:t>
            </a:r>
            <a:r>
              <a:rPr lang="en-US" sz="2400" dirty="0" smtClean="0"/>
              <a:t>(changed around to trick/ convince/ think) or presented in Art work. Can also explain the temporal (for a period of time) nature of art works that exist for a period of time.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Duration – Media Arts</a:t>
            </a:r>
            <a:endParaRPr lang="en-US" dirty="0"/>
          </a:p>
        </p:txBody>
      </p:sp>
      <p:sp>
        <p:nvSpPr>
          <p:cNvPr id="4" name="Frame 3"/>
          <p:cNvSpPr/>
          <p:nvPr/>
        </p:nvSpPr>
        <p:spPr>
          <a:xfrm>
            <a:off x="777240" y="1440344"/>
            <a:ext cx="7759560" cy="1060616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4162" y="4692134"/>
            <a:ext cx="302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Principles of Design for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433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18316" y="685801"/>
            <a:ext cx="3731578" cy="4190999"/>
          </a:xfrm>
        </p:spPr>
        <p:txBody>
          <a:bodyPr/>
          <a:lstStyle/>
          <a:p>
            <a:pPr marL="18288" indent="0">
              <a:buNone/>
            </a:pPr>
            <a:r>
              <a:rPr lang="en-US" dirty="0" smtClean="0"/>
              <a:t>Before and After Pictures – Advertisement for </a:t>
            </a:r>
            <a:r>
              <a:rPr lang="en-US" dirty="0" err="1" smtClean="0"/>
              <a:t>Proactiv</a:t>
            </a:r>
            <a:r>
              <a:rPr lang="en-US" dirty="0" smtClean="0"/>
              <a:t> Solution Acne Cream</a:t>
            </a:r>
          </a:p>
          <a:p>
            <a:pPr marL="18288" indent="0">
              <a:buNone/>
            </a:pPr>
            <a:endParaRPr lang="en-US" dirty="0"/>
          </a:p>
          <a:p>
            <a:pPr marL="18288" indent="0">
              <a:buNone/>
            </a:pPr>
            <a:endParaRPr lang="en-US" dirty="0" smtClean="0"/>
          </a:p>
          <a:p>
            <a:pPr marL="18288" indent="0">
              <a:buNone/>
            </a:pPr>
            <a:endParaRPr lang="en-US" dirty="0"/>
          </a:p>
          <a:p>
            <a:pPr marL="18288" indent="0">
              <a:buNone/>
            </a:pPr>
            <a:endParaRPr lang="en-US" dirty="0" smtClean="0"/>
          </a:p>
          <a:p>
            <a:pPr marL="18288" indent="0">
              <a:buNone/>
            </a:pPr>
            <a:endParaRPr lang="en-US" dirty="0"/>
          </a:p>
          <a:p>
            <a:pPr marL="18288" indent="0">
              <a:buNone/>
            </a:pPr>
            <a:endParaRPr lang="en-US" dirty="0" smtClean="0"/>
          </a:p>
          <a:p>
            <a:pPr marL="18288" indent="0">
              <a:buNone/>
            </a:pPr>
            <a:endParaRPr lang="en-US" dirty="0"/>
          </a:p>
          <a:p>
            <a:pPr marL="1828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63036" y="5016086"/>
            <a:ext cx="7543800" cy="914400"/>
          </a:xfrm>
        </p:spPr>
        <p:txBody>
          <a:bodyPr/>
          <a:lstStyle/>
          <a:p>
            <a:r>
              <a:rPr lang="en-US" dirty="0" smtClean="0"/>
              <a:t>Duration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663036" y="838201"/>
            <a:ext cx="3411283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Font typeface="Wingdings" pitchFamily="2" charset="2"/>
              <a:buNone/>
            </a:pPr>
            <a:r>
              <a:rPr lang="en-US" dirty="0" smtClean="0"/>
              <a:t>Noah </a:t>
            </a:r>
            <a:r>
              <a:rPr lang="en-US" dirty="0" err="1" smtClean="0"/>
              <a:t>Kalina</a:t>
            </a:r>
            <a:r>
              <a:rPr lang="en-US" dirty="0" smtClean="0"/>
              <a:t> – Time Lapse Effect</a:t>
            </a:r>
          </a:p>
          <a:p>
            <a:pPr marL="18288" indent="0">
              <a:buFont typeface="Wingdings" pitchFamily="2" charset="2"/>
              <a:buNone/>
            </a:pPr>
            <a:endParaRPr lang="en-US" dirty="0" smtClean="0"/>
          </a:p>
          <a:p>
            <a:pPr marL="18288" indent="0">
              <a:buFont typeface="Wingdings" pitchFamily="2" charset="2"/>
              <a:buNone/>
            </a:pPr>
            <a:endParaRPr lang="en-US" dirty="0" smtClean="0"/>
          </a:p>
          <a:p>
            <a:pPr marL="18288" indent="0">
              <a:buFont typeface="Wingdings" pitchFamily="2" charset="2"/>
              <a:buNone/>
            </a:pPr>
            <a:endParaRPr lang="en-US" dirty="0" smtClean="0"/>
          </a:p>
          <a:p>
            <a:pPr marL="18288" indent="0">
              <a:buFont typeface="Wingdings" pitchFamily="2" charset="2"/>
              <a:buNone/>
            </a:pPr>
            <a:endParaRPr lang="en-US" dirty="0" smtClean="0"/>
          </a:p>
          <a:p>
            <a:pPr marL="18288" indent="0">
              <a:buFont typeface="Wingdings" pitchFamily="2" charset="2"/>
              <a:buNone/>
            </a:pPr>
            <a:endParaRPr lang="en-US" dirty="0" smtClean="0"/>
          </a:p>
          <a:p>
            <a:pPr marL="18288" indent="0">
              <a:buFont typeface="Wingdings" pitchFamily="2" charset="2"/>
              <a:buNone/>
            </a:pPr>
            <a:endParaRPr lang="en-US" dirty="0" smtClean="0"/>
          </a:p>
          <a:p>
            <a:pPr marL="18288" indent="0">
              <a:buFont typeface="Wingdings" pitchFamily="2" charset="2"/>
              <a:buNone/>
            </a:pPr>
            <a:endParaRPr lang="en-US" dirty="0" smtClean="0"/>
          </a:p>
          <a:p>
            <a:pPr marL="18288" indent="0"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5" name="Picture 4" descr="Unknown-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8316" y="2082800"/>
            <a:ext cx="3365500" cy="2413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18316" y="4713852"/>
            <a:ext cx="24254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Taken from the </a:t>
            </a:r>
            <a:r>
              <a:rPr lang="en-US" sz="1000" i="1" dirty="0" err="1" smtClean="0"/>
              <a:t>pamperedpore.blogspot.com</a:t>
            </a:r>
            <a:endParaRPr lang="en-US" sz="1000" i="1" dirty="0"/>
          </a:p>
        </p:txBody>
      </p:sp>
    </p:spTree>
    <p:extLst>
      <p:ext uri="{BB962C8B-B14F-4D97-AF65-F5344CB8AC3E}">
        <p14:creationId xmlns:p14="http://schemas.microsoft.com/office/powerpoint/2010/main" val="2551316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47460" y="685801"/>
            <a:ext cx="7182140" cy="36575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Time and how it can be </a:t>
            </a:r>
            <a:r>
              <a:rPr lang="en-US" sz="2400" i="1" dirty="0" smtClean="0"/>
              <a:t>manipulated </a:t>
            </a:r>
            <a:r>
              <a:rPr lang="en-US" sz="2400" dirty="0" smtClean="0"/>
              <a:t>(changed around to trick/ convince/ think) or presented in Art work. Can also explain the temporal (for a period of time) nature of art works that exist for a period of time.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Duration</a:t>
            </a:r>
            <a:endParaRPr lang="en-US" dirty="0"/>
          </a:p>
        </p:txBody>
      </p:sp>
      <p:sp>
        <p:nvSpPr>
          <p:cNvPr id="4" name="Frame 3"/>
          <p:cNvSpPr/>
          <p:nvPr/>
        </p:nvSpPr>
        <p:spPr>
          <a:xfrm>
            <a:off x="777240" y="1440344"/>
            <a:ext cx="7759560" cy="1060616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 descr="Unknown-3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" y="222234"/>
            <a:ext cx="3199427" cy="47991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07680" y="536855"/>
            <a:ext cx="352208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During the 2008 election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2 major wars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Economic Despair of America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8 years under President George W. Bush (who was remembered as someone not very good or inspiring)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Peaked the interest of a lot of young people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This poster/ media creation was never utilized again in the same way after the winning of the 2008 election.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326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728E-7 4.41462E-6 L 0.00139 0.1270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63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1" animBg="1"/>
      <p:bldP spid="4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creen Shot 2013-07-31 at 8.54.00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62" r="22962"/>
          <a:stretch>
            <a:fillRect/>
          </a:stretch>
        </p:blipFill>
        <p:spPr>
          <a:xfrm>
            <a:off x="1177792" y="1916639"/>
            <a:ext cx="1519417" cy="203059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5334000"/>
            <a:ext cx="7543800" cy="914400"/>
          </a:xfrm>
        </p:spPr>
        <p:txBody>
          <a:bodyPr/>
          <a:lstStyle/>
          <a:p>
            <a:r>
              <a:rPr lang="en-US" dirty="0" smtClean="0">
                <a:latin typeface="Chalkduster"/>
                <a:cs typeface="Chalkduster"/>
              </a:rPr>
              <a:t>Elements</a:t>
            </a:r>
            <a:r>
              <a:rPr lang="en-US" dirty="0" smtClean="0"/>
              <a:t> of Design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0723840">
            <a:off x="4019629" y="5322012"/>
            <a:ext cx="2304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The Tools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2133" y="356934"/>
            <a:ext cx="1228427" cy="1712353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>
            <a:off x="2422252" y="1636754"/>
            <a:ext cx="851061" cy="7201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975436" y="154313"/>
            <a:ext cx="3345604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Line</a:t>
            </a:r>
          </a:p>
          <a:p>
            <a:endParaRPr lang="en-US" sz="2800" u="sng" dirty="0"/>
          </a:p>
          <a:p>
            <a:pPr marL="457200" indent="-457200">
              <a:buFont typeface="Arial"/>
              <a:buChar char="•"/>
            </a:pPr>
            <a:r>
              <a:rPr lang="en-US" sz="2800" i="1" dirty="0" smtClean="0"/>
              <a:t>Horizontal, curved, vertical, concentric, thick, thin, broken, squiggly…… 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Can be used in Illustrator (vectors).</a:t>
            </a:r>
          </a:p>
          <a:p>
            <a:endParaRPr lang="en-US" sz="2800" u="sng" dirty="0"/>
          </a:p>
          <a:p>
            <a:pPr marL="457200" indent="-457200">
              <a:buFont typeface="Arial"/>
              <a:buChar char="•"/>
            </a:pP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798779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777240" y="53340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latin typeface="Chalkduster"/>
                <a:cs typeface="Chalkduster"/>
              </a:rPr>
              <a:t>Elements</a:t>
            </a:r>
            <a:r>
              <a:rPr lang="en-US" dirty="0" smtClean="0"/>
              <a:t> of Design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20723840">
            <a:off x="4019629" y="5322012"/>
            <a:ext cx="2304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The Tools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>
          <a:xfrm>
            <a:off x="3901788" y="496105"/>
            <a:ext cx="4327811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Shape</a:t>
            </a:r>
          </a:p>
          <a:p>
            <a:endParaRPr lang="en-US" sz="2800" u="sng" dirty="0"/>
          </a:p>
          <a:p>
            <a:pPr marL="457200" indent="-457200">
              <a:buFont typeface="Arial"/>
              <a:buChar char="•"/>
            </a:pPr>
            <a:r>
              <a:rPr lang="en-US" sz="2800" i="1" dirty="0" smtClean="0"/>
              <a:t>Geometric shapes, TWO dimensional, flat, organically created (make up your own)</a:t>
            </a:r>
          </a:p>
          <a:p>
            <a:pPr marL="457200" indent="-457200">
              <a:buFont typeface="Arial"/>
              <a:buChar char="•"/>
            </a:pPr>
            <a:r>
              <a:rPr lang="en-US" sz="2800" i="1" dirty="0" smtClean="0"/>
              <a:t>Again, great to create in Illustrator </a:t>
            </a:r>
            <a:endParaRPr lang="en-US" sz="2800" dirty="0" smtClean="0"/>
          </a:p>
          <a:p>
            <a:endParaRPr lang="en-US" sz="2800" u="sng" dirty="0"/>
          </a:p>
          <a:p>
            <a:pPr marL="457200" indent="-457200">
              <a:buFont typeface="Arial"/>
              <a:buChar char="•"/>
            </a:pPr>
            <a:endParaRPr lang="en-US" sz="2800" u="sng" dirty="0"/>
          </a:p>
        </p:txBody>
      </p:sp>
      <p:sp>
        <p:nvSpPr>
          <p:cNvPr id="7" name="Octagon 6"/>
          <p:cNvSpPr/>
          <p:nvPr/>
        </p:nvSpPr>
        <p:spPr>
          <a:xfrm>
            <a:off x="1099833" y="811830"/>
            <a:ext cx="1545004" cy="1741507"/>
          </a:xfrm>
          <a:prstGeom prst="oc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4-Point Star 7"/>
          <p:cNvSpPr/>
          <p:nvPr/>
        </p:nvSpPr>
        <p:spPr>
          <a:xfrm>
            <a:off x="1361698" y="1348686"/>
            <a:ext cx="2055641" cy="2409302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laque 8"/>
          <p:cNvSpPr/>
          <p:nvPr/>
        </p:nvSpPr>
        <p:spPr>
          <a:xfrm>
            <a:off x="445171" y="3194944"/>
            <a:ext cx="1950894" cy="1597472"/>
          </a:xfrm>
          <a:prstGeom prst="plaqu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705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00928" y="117846"/>
            <a:ext cx="6096000" cy="3060185"/>
          </a:xfrm>
        </p:spPr>
        <p:txBody>
          <a:bodyPr/>
          <a:lstStyle/>
          <a:p>
            <a:pPr marL="18288" indent="0">
              <a:buNone/>
            </a:pPr>
            <a:r>
              <a:rPr lang="en-US" sz="3600" b="1" u="sng" dirty="0" smtClean="0"/>
              <a:t>PATTERN</a:t>
            </a:r>
            <a:endParaRPr lang="en-US" sz="3600" dirty="0" smtClean="0"/>
          </a:p>
          <a:p>
            <a:r>
              <a:rPr lang="en-US" dirty="0" smtClean="0"/>
              <a:t>A regular </a:t>
            </a:r>
            <a:r>
              <a:rPr lang="en-US" i="1" dirty="0" smtClean="0"/>
              <a:t>arrangement </a:t>
            </a:r>
            <a:r>
              <a:rPr lang="en-US" dirty="0" smtClean="0"/>
              <a:t>of </a:t>
            </a:r>
            <a:r>
              <a:rPr lang="en-US" u="sng" dirty="0" smtClean="0"/>
              <a:t>altered</a:t>
            </a:r>
            <a:r>
              <a:rPr lang="en-US" dirty="0" smtClean="0"/>
              <a:t> or repeated elements.</a:t>
            </a:r>
          </a:p>
          <a:p>
            <a:r>
              <a:rPr lang="en-US" dirty="0" smtClean="0"/>
              <a:t>It could be repeated SHAPES,</a:t>
            </a:r>
            <a:r>
              <a:rPr lang="en-US" sz="2800" dirty="0" smtClean="0">
                <a:latin typeface="Apple Chancery"/>
                <a:cs typeface="Apple Chancery"/>
              </a:rPr>
              <a:t> lines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colou</a:t>
            </a:r>
            <a:r>
              <a:rPr lang="en-US" dirty="0" err="1" smtClean="0">
                <a:solidFill>
                  <a:srgbClr val="FF6600"/>
                </a:solidFill>
              </a:rPr>
              <a:t>rs</a:t>
            </a:r>
            <a:r>
              <a:rPr lang="en-US" dirty="0" smtClean="0">
                <a:solidFill>
                  <a:srgbClr val="FF6600"/>
                </a:solidFill>
              </a:rPr>
              <a:t>, or </a:t>
            </a:r>
            <a:r>
              <a:rPr lang="en-US" sz="2800" dirty="0" smtClean="0"/>
              <a:t>motifs </a:t>
            </a:r>
            <a:r>
              <a:rPr lang="en-US" sz="2400" dirty="0" smtClean="0"/>
              <a:t>(a decorative image or design)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5049478"/>
            <a:ext cx="7543800" cy="9144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Floraless"/>
                <a:cs typeface="Floraless"/>
              </a:rPr>
              <a:t>Principles</a:t>
            </a:r>
            <a:r>
              <a:rPr lang="en-US" dirty="0" smtClean="0">
                <a:solidFill>
                  <a:srgbClr val="FFFF00"/>
                </a:solidFill>
              </a:rPr>
              <a:t> of Design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20723840">
            <a:off x="3535178" y="4852823"/>
            <a:ext cx="2304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The HOW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087" y="3016668"/>
            <a:ext cx="3166167" cy="1551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886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148</TotalTime>
  <Words>518</Words>
  <Application>Microsoft Macintosh PowerPoint</Application>
  <PresentationFormat>On-screen Show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Elemental</vt:lpstr>
      <vt:lpstr>Media Arts Intro Series</vt:lpstr>
      <vt:lpstr>What you will learn</vt:lpstr>
      <vt:lpstr>What are they?</vt:lpstr>
      <vt:lpstr>Duration – Media Arts</vt:lpstr>
      <vt:lpstr>Duration</vt:lpstr>
      <vt:lpstr>Duration</vt:lpstr>
      <vt:lpstr>Elements of Design</vt:lpstr>
      <vt:lpstr>PowerPoint Presentation</vt:lpstr>
      <vt:lpstr>Principles of Design</vt:lpstr>
      <vt:lpstr>Principles of Design</vt:lpstr>
      <vt:lpstr>Up to now….</vt:lpstr>
    </vt:vector>
  </TitlesOfParts>
  <Company>Taylor's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Arts Intro Series</dc:title>
  <dc:creator>Taylor's College</dc:creator>
  <cp:lastModifiedBy>Taylor's College</cp:lastModifiedBy>
  <cp:revision>9</cp:revision>
  <dcterms:created xsi:type="dcterms:W3CDTF">2013-07-31T00:19:23Z</dcterms:created>
  <dcterms:modified xsi:type="dcterms:W3CDTF">2014-02-12T01:49:14Z</dcterms:modified>
</cp:coreProperties>
</file>