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8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8161AC-B8C2-E54D-BFBB-0054DAA7C933}">
          <p14:sldIdLst>
            <p14:sldId id="256"/>
            <p14:sldId id="257"/>
            <p14:sldId id="267"/>
            <p14:sldId id="258"/>
            <p14:sldId id="259"/>
            <p14:sldId id="260"/>
            <p14:sldId id="268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Wednesday, February 12,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Wednesday, February 12,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Arts Intro 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Sultan </a:t>
            </a:r>
            <a:r>
              <a:rPr lang="en-US" smtClean="0"/>
              <a:t>–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1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0" y="290690"/>
            <a:ext cx="6096000" cy="4146163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u="sng" dirty="0" smtClean="0"/>
              <a:t>Emphasis</a:t>
            </a:r>
            <a:endParaRPr lang="en-US" sz="3600" dirty="0" smtClean="0"/>
          </a:p>
          <a:p>
            <a:r>
              <a:rPr lang="en-US" dirty="0" smtClean="0"/>
              <a:t>Special attention/ importance given to </a:t>
            </a:r>
            <a:r>
              <a:rPr lang="en-US" b="1" dirty="0" smtClean="0"/>
              <a:t>ONE</a:t>
            </a:r>
            <a:r>
              <a:rPr lang="en-US" dirty="0" smtClean="0"/>
              <a:t> part/ section of art work 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Emphasis can be achieved through:</a:t>
            </a:r>
          </a:p>
          <a:p>
            <a:pPr lvl="1"/>
            <a:r>
              <a:rPr lang="en-US" sz="2200" b="1" dirty="0" smtClean="0">
                <a:solidFill>
                  <a:srgbClr val="FF6600"/>
                </a:solidFill>
              </a:rPr>
              <a:t>PLACEMENT (where you put it)</a:t>
            </a:r>
          </a:p>
          <a:p>
            <a:pPr lvl="1"/>
            <a:r>
              <a:rPr lang="en-US" sz="2200" b="1" dirty="0" smtClean="0">
                <a:solidFill>
                  <a:srgbClr val="FF6600"/>
                </a:solidFill>
              </a:rPr>
              <a:t>CONTRAST (we talked about last class – this would be a 2 in 1!)</a:t>
            </a:r>
          </a:p>
          <a:p>
            <a:pPr lvl="1"/>
            <a:r>
              <a:rPr lang="en-US" sz="2200" b="1" dirty="0" smtClean="0">
                <a:solidFill>
                  <a:srgbClr val="FF6600"/>
                </a:solidFill>
              </a:rPr>
              <a:t>COLOUR (just spoke about)</a:t>
            </a:r>
          </a:p>
          <a:p>
            <a:pPr lvl="1"/>
            <a:r>
              <a:rPr lang="en-US" sz="2200" b="1" dirty="0" smtClean="0">
                <a:solidFill>
                  <a:srgbClr val="FF6600"/>
                </a:solidFill>
              </a:rPr>
              <a:t>SIZE</a:t>
            </a:r>
          </a:p>
          <a:p>
            <a:pPr lvl="1"/>
            <a:r>
              <a:rPr lang="en-US" sz="2200" b="1" dirty="0" smtClean="0">
                <a:solidFill>
                  <a:srgbClr val="FF6600"/>
                </a:solidFill>
              </a:rPr>
              <a:t>REPEATITION (</a:t>
            </a:r>
            <a:r>
              <a:rPr lang="en-US" sz="2200" b="1" i="1" dirty="0" smtClean="0">
                <a:solidFill>
                  <a:srgbClr val="FF6600"/>
                </a:solidFill>
              </a:rPr>
              <a:t>Think pattern!)</a:t>
            </a:r>
            <a:endParaRPr lang="en-US" sz="2200" b="1" dirty="0" smtClean="0">
              <a:solidFill>
                <a:srgbClr val="FF6600"/>
              </a:solidFill>
            </a:endParaRPr>
          </a:p>
          <a:p>
            <a:pPr marL="18288" indent="0">
              <a:buNone/>
            </a:pP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049478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Floraless"/>
                <a:cs typeface="Floraless"/>
              </a:rPr>
              <a:t>Principles</a:t>
            </a:r>
            <a:r>
              <a:rPr lang="en-US" dirty="0" smtClean="0">
                <a:solidFill>
                  <a:srgbClr val="FFFF00"/>
                </a:solidFill>
              </a:rPr>
              <a:t> of Design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723840">
            <a:off x="3535178" y="4852823"/>
            <a:ext cx="230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The HOW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77" y="988361"/>
            <a:ext cx="2032821" cy="182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8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695076"/>
            <a:ext cx="4321373" cy="4017259"/>
          </a:xfrm>
        </p:spPr>
        <p:txBody>
          <a:bodyPr>
            <a:normAutofit fontScale="85000" lnSpcReduction="10000"/>
          </a:bodyPr>
          <a:lstStyle/>
          <a:p>
            <a:pPr marL="18288" indent="0">
              <a:buNone/>
            </a:pPr>
            <a:r>
              <a:rPr lang="en-US" sz="3200" b="1" u="sng" dirty="0" smtClean="0"/>
              <a:t>BALANCE</a:t>
            </a:r>
            <a:endParaRPr lang="en-US" sz="3200" b="1" u="sng" dirty="0"/>
          </a:p>
          <a:p>
            <a:r>
              <a:rPr lang="en-US" sz="3200" dirty="0" smtClean="0"/>
              <a:t>A feeling that “everything fits”</a:t>
            </a:r>
          </a:p>
          <a:p>
            <a:r>
              <a:rPr lang="en-US" sz="3200" dirty="0" smtClean="0"/>
              <a:t>Everything is arranged symmetrically (in-line or equal) or asymmetrically (purposely unequal) to create this sense of </a:t>
            </a:r>
            <a:r>
              <a:rPr lang="en-US" sz="3200" b="1" u="sng" dirty="0" smtClean="0"/>
              <a:t>EQUAL</a:t>
            </a:r>
            <a:r>
              <a:rPr lang="en-US" sz="3200" dirty="0" smtClean="0"/>
              <a:t>ITY in </a:t>
            </a:r>
            <a:r>
              <a:rPr lang="en-US" sz="3200" i="1" dirty="0" smtClean="0"/>
              <a:t>weight</a:t>
            </a:r>
            <a:r>
              <a:rPr lang="en-US" sz="3200" dirty="0" smtClean="0"/>
              <a:t> or </a:t>
            </a:r>
            <a:r>
              <a:rPr lang="en-US" sz="3200" i="1" dirty="0" smtClean="0"/>
              <a:t>importance.</a:t>
            </a:r>
            <a:endParaRPr lang="en-US" sz="32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77240" y="5193513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Floraless"/>
                <a:cs typeface="Floraless"/>
              </a:rPr>
              <a:t>Principles</a:t>
            </a:r>
            <a:r>
              <a:rPr lang="en-US" dirty="0" smtClean="0">
                <a:solidFill>
                  <a:srgbClr val="FFFF00"/>
                </a:solidFill>
              </a:rPr>
              <a:t> of Design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723840">
            <a:off x="3535178" y="4996858"/>
            <a:ext cx="230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The HOW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5908" y="1047256"/>
            <a:ext cx="3090713" cy="260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7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78310"/>
            <a:ext cx="3060113" cy="36575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DURATION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sz="2400" dirty="0" smtClean="0">
                <a:solidFill>
                  <a:srgbClr val="FF6600"/>
                </a:solidFill>
              </a:rPr>
              <a:t>HYBRIDIZATION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Interactivity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Point of View</a:t>
            </a:r>
          </a:p>
          <a:p>
            <a:endParaRPr lang="en-US" dirty="0" smtClean="0">
              <a:solidFill>
                <a:srgbClr val="A6A6A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 to now….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8052" y="478200"/>
            <a:ext cx="30245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Principles of Design for</a:t>
            </a:r>
          </a:p>
          <a:p>
            <a:r>
              <a:rPr lang="en-US" sz="2800" dirty="0" smtClean="0">
                <a:latin typeface="GhostTown"/>
                <a:cs typeface="GhostTown"/>
              </a:rPr>
              <a:t>MEDIA ARTS </a:t>
            </a:r>
            <a:endParaRPr lang="en-US" sz="2800" dirty="0">
              <a:latin typeface="GhostTown"/>
              <a:cs typeface="GhostTown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202528" y="1030710"/>
            <a:ext cx="2383571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LINE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SHAPE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FORM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COLOUR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Value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Texture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Space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618650" y="838879"/>
            <a:ext cx="3181662" cy="807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latin typeface="Chalkduster"/>
                <a:cs typeface="Chalkduster"/>
              </a:rPr>
              <a:t>Elements</a:t>
            </a:r>
            <a:r>
              <a:rPr lang="en-US" sz="2400" dirty="0" smtClean="0"/>
              <a:t> of Design</a:t>
            </a:r>
            <a:endParaRPr lang="en-US" sz="24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5567646" y="158849"/>
            <a:ext cx="3576354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FFFF00"/>
                </a:solidFill>
                <a:latin typeface="Floraless"/>
                <a:cs typeface="Floraless"/>
              </a:rPr>
              <a:t>Principles</a:t>
            </a:r>
            <a:r>
              <a:rPr lang="en-US" sz="2400" dirty="0" smtClean="0">
                <a:solidFill>
                  <a:srgbClr val="FFFF00"/>
                </a:solidFill>
              </a:rPr>
              <a:t> of Design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340190" y="1073249"/>
            <a:ext cx="2383571" cy="3657599"/>
          </a:xfrm>
          <a:prstGeom prst="smileyFace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PATTERN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CONSTRAST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EMPHASIS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BALANCE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Scale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Harmony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Rhythm/ Movement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Unity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Variety</a:t>
            </a:r>
          </a:p>
        </p:txBody>
      </p:sp>
    </p:spTree>
    <p:extLst>
      <p:ext uri="{BB962C8B-B14F-4D97-AF65-F5344CB8AC3E}">
        <p14:creationId xmlns:p14="http://schemas.microsoft.com/office/powerpoint/2010/main" val="310740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66437" y="240603"/>
            <a:ext cx="6751380" cy="5088668"/>
          </a:xfrm>
        </p:spPr>
        <p:txBody>
          <a:bodyPr>
            <a:normAutofit/>
          </a:bodyPr>
          <a:lstStyle/>
          <a:p>
            <a:r>
              <a:rPr lang="en-US" sz="3100" dirty="0" smtClean="0"/>
              <a:t>Principles of Design in Media Arts</a:t>
            </a:r>
          </a:p>
          <a:p>
            <a:r>
              <a:rPr lang="en-US" sz="3100" dirty="0"/>
              <a:t>4</a:t>
            </a:r>
            <a:r>
              <a:rPr lang="en-US" sz="3100" dirty="0" smtClean="0"/>
              <a:t> (out of 7) </a:t>
            </a:r>
            <a:r>
              <a:rPr lang="en-US" sz="3100" b="1" u="sng" dirty="0" smtClean="0"/>
              <a:t>Elements of Design</a:t>
            </a:r>
            <a:endParaRPr lang="en-US" sz="3100" dirty="0" smtClean="0"/>
          </a:p>
          <a:p>
            <a:r>
              <a:rPr lang="en-US" sz="3100" dirty="0" smtClean="0"/>
              <a:t>4 (out of 9) </a:t>
            </a:r>
            <a:r>
              <a:rPr lang="en-US" sz="3100" b="1" u="sng" dirty="0" smtClean="0"/>
              <a:t>Principles of Design</a:t>
            </a:r>
            <a:endParaRPr lang="en-US" sz="31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95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476" y="878310"/>
            <a:ext cx="2771051" cy="36575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DURATION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HYBRIDIZATION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Interactivity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Point of View</a:t>
            </a:r>
          </a:p>
          <a:p>
            <a:endParaRPr lang="en-US" dirty="0" smtClean="0">
              <a:solidFill>
                <a:srgbClr val="A6A6A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 to now….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8052" y="478200"/>
            <a:ext cx="30245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Principles of Design for</a:t>
            </a:r>
          </a:p>
          <a:p>
            <a:r>
              <a:rPr lang="en-US" sz="2800" dirty="0" smtClean="0">
                <a:latin typeface="GhostTown"/>
                <a:cs typeface="GhostTown"/>
              </a:rPr>
              <a:t>MEDIA ARTS </a:t>
            </a:r>
            <a:endParaRPr lang="en-US" sz="2800" dirty="0">
              <a:latin typeface="GhostTown"/>
              <a:cs typeface="GhostTown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202528" y="1030710"/>
            <a:ext cx="2383571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LINE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SHAPE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FORM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COLOUR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Value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Texture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Space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618650" y="838879"/>
            <a:ext cx="3181662" cy="807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latin typeface="Chalkduster"/>
                <a:cs typeface="Chalkduster"/>
              </a:rPr>
              <a:t>Elements</a:t>
            </a:r>
            <a:r>
              <a:rPr lang="en-US" sz="2400" dirty="0" smtClean="0"/>
              <a:t> of Design</a:t>
            </a:r>
            <a:endParaRPr lang="en-US" sz="24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5567646" y="158849"/>
            <a:ext cx="3576354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FFFF00"/>
                </a:solidFill>
                <a:latin typeface="Floraless"/>
                <a:cs typeface="Floraless"/>
              </a:rPr>
              <a:t>Principles</a:t>
            </a:r>
            <a:r>
              <a:rPr lang="en-US" sz="2400" dirty="0" smtClean="0">
                <a:solidFill>
                  <a:srgbClr val="FFFF00"/>
                </a:solidFill>
              </a:rPr>
              <a:t> of Design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340190" y="1073249"/>
            <a:ext cx="2383571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PATTERN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CONSTRAST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EMPHASIS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BALANCE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Scale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Harmony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Rhythm/ Movement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Unity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Variety</a:t>
            </a:r>
          </a:p>
        </p:txBody>
      </p:sp>
    </p:spTree>
    <p:extLst>
      <p:ext uri="{BB962C8B-B14F-4D97-AF65-F5344CB8AC3E}">
        <p14:creationId xmlns:p14="http://schemas.microsoft.com/office/powerpoint/2010/main" val="3858395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83139" y="685801"/>
            <a:ext cx="6946461" cy="40935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ELEMENTS = TOOLS</a:t>
            </a:r>
          </a:p>
          <a:p>
            <a:endParaRPr lang="en-US" sz="4000" b="1" u="sng" dirty="0"/>
          </a:p>
          <a:p>
            <a:r>
              <a:rPr lang="en-US" sz="4000" b="1" u="sng" dirty="0" smtClean="0"/>
              <a:t>PRINCIPLES = HOW TO USE THOSE TOOLS</a:t>
            </a:r>
            <a:endParaRPr lang="en-US" sz="40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7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38900" y="177801"/>
            <a:ext cx="7182140" cy="36575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Is </a:t>
            </a:r>
            <a:r>
              <a:rPr lang="en-US" sz="3600" dirty="0"/>
              <a:t>the technique used in creating art works in which genres, styles, concepts</a:t>
            </a:r>
            <a:r>
              <a:rPr lang="en-US" sz="3600" dirty="0" smtClean="0"/>
              <a:t>, materials</a:t>
            </a:r>
            <a:r>
              <a:rPr lang="en-US" sz="3600" dirty="0"/>
              <a:t>, media, and forms are combined to create new “hybrid” forms.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Hybridization– </a:t>
            </a:r>
            <a:r>
              <a:rPr lang="en-US" sz="3200" dirty="0" smtClean="0"/>
              <a:t>Media Arts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05058" y="4840123"/>
            <a:ext cx="302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Principles of Design for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0878854">
            <a:off x="777240" y="3835400"/>
            <a:ext cx="16085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MIX</a:t>
            </a:r>
            <a:endParaRPr lang="en-C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169271">
            <a:off x="2681925" y="3532848"/>
            <a:ext cx="2915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combine</a:t>
            </a:r>
            <a:endParaRPr lang="en-C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68191" y="3712370"/>
            <a:ext cx="2735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BLEND</a:t>
            </a:r>
            <a:endParaRPr lang="en-CA" sz="54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8433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3036" y="5016086"/>
            <a:ext cx="7543800" cy="914400"/>
          </a:xfrm>
        </p:spPr>
        <p:txBody>
          <a:bodyPr/>
          <a:lstStyle/>
          <a:p>
            <a:r>
              <a:rPr lang="en-US" dirty="0" smtClean="0"/>
              <a:t>Hybridization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9143" y="489857"/>
            <a:ext cx="81098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Michael Jackson - Music Videos 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63036" y="4596618"/>
            <a:ext cx="3527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Picture taken from </a:t>
            </a:r>
            <a:r>
              <a:rPr lang="en-US" i="1" dirty="0" err="1" smtClean="0"/>
              <a:t>latimesblog.com</a:t>
            </a:r>
            <a:endParaRPr lang="en-US" i="1" dirty="0"/>
          </a:p>
        </p:txBody>
      </p:sp>
      <p:pic>
        <p:nvPicPr>
          <p:cNvPr id="10" name="Picture 9" descr="Screen Shot 2013-07-31 at 8.03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36" y="1259298"/>
            <a:ext cx="4206051" cy="33564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56487" y="1666546"/>
            <a:ext cx="2322286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Mix of ideas:</a:t>
            </a:r>
          </a:p>
          <a:p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Dance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Horror (song featuring Vincent Price)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Love Story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Zombie Classic (“Night of the Living Dead”)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316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816600"/>
            <a:ext cx="7543800" cy="914400"/>
          </a:xfrm>
        </p:spPr>
        <p:txBody>
          <a:bodyPr/>
          <a:lstStyle/>
          <a:p>
            <a:r>
              <a:rPr lang="en-US" dirty="0" smtClean="0"/>
              <a:t>Michael Jackson – </a:t>
            </a:r>
            <a:br>
              <a:rPr lang="en-US" dirty="0" smtClean="0"/>
            </a:br>
            <a:r>
              <a:rPr lang="en-US" dirty="0" smtClean="0"/>
              <a:t>“Leave Me Alone”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9000" y="266700"/>
            <a:ext cx="743204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600" dirty="0" smtClean="0"/>
              <a:t>Mix of message from song about a girl, and the video about the </a:t>
            </a:r>
            <a:r>
              <a:rPr lang="en-US" sz="3600" i="1" dirty="0" smtClean="0"/>
              <a:t>media</a:t>
            </a:r>
            <a:r>
              <a:rPr lang="en-US" sz="3600" dirty="0" smtClean="0"/>
              <a:t> (newspapers, news, tabloids)</a:t>
            </a:r>
          </a:p>
          <a:p>
            <a:pPr marL="571500" indent="-571500">
              <a:buFontTx/>
              <a:buChar char="-"/>
            </a:pPr>
            <a:r>
              <a:rPr lang="en-US" sz="3600" dirty="0" smtClean="0"/>
              <a:t>Mix media, animal-life, circus folk, theme parks</a:t>
            </a:r>
          </a:p>
          <a:p>
            <a:pPr marL="571500" indent="-571500">
              <a:buFontTx/>
              <a:buChar char="-"/>
            </a:pPr>
            <a:r>
              <a:rPr lang="en-US" sz="3600" dirty="0" smtClean="0"/>
              <a:t>Stop motion animation with video, and 35mm recording.</a:t>
            </a:r>
          </a:p>
        </p:txBody>
      </p:sp>
    </p:spTree>
    <p:extLst>
      <p:ext uri="{BB962C8B-B14F-4D97-AF65-F5344CB8AC3E}">
        <p14:creationId xmlns:p14="http://schemas.microsoft.com/office/powerpoint/2010/main" val="4187228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334000"/>
            <a:ext cx="7543800" cy="914400"/>
          </a:xfrm>
        </p:spPr>
        <p:txBody>
          <a:bodyPr/>
          <a:lstStyle/>
          <a:p>
            <a:r>
              <a:rPr lang="en-US" dirty="0" smtClean="0">
                <a:latin typeface="Chalkduster"/>
                <a:cs typeface="Chalkduster"/>
              </a:rPr>
              <a:t>Elements</a:t>
            </a:r>
            <a:r>
              <a:rPr lang="en-US" dirty="0" smtClean="0"/>
              <a:t> of Design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723840">
            <a:off x="4019629" y="5322012"/>
            <a:ext cx="230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Tools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133" y="356934"/>
            <a:ext cx="1228427" cy="171235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2422252" y="1636754"/>
            <a:ext cx="851061" cy="7201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75436" y="154313"/>
            <a:ext cx="33456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Form</a:t>
            </a:r>
          </a:p>
          <a:p>
            <a:endParaRPr lang="en-US" sz="2800" u="sng" dirty="0"/>
          </a:p>
          <a:p>
            <a:pPr marL="457200" indent="-457200">
              <a:buFont typeface="Arial"/>
              <a:buChar char="•"/>
            </a:pPr>
            <a:r>
              <a:rPr lang="en-US" sz="2800" i="1" dirty="0" smtClean="0"/>
              <a:t>3D – Three dimensional </a:t>
            </a:r>
            <a:r>
              <a:rPr lang="en-US" sz="2800" dirty="0" smtClean="0"/>
              <a:t>(pops out at you)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Geometric shapes (cone, sphere, cube) </a:t>
            </a:r>
            <a:r>
              <a:rPr lang="en-US" sz="2800" dirty="0" smtClean="0">
                <a:sym typeface="Wingdings"/>
              </a:rPr>
              <a:t> Again, 2D turned 3D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Organic shapes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endParaRPr lang="en-US" sz="2800" u="sng" dirty="0"/>
          </a:p>
          <a:p>
            <a:pPr marL="457200" indent="-457200">
              <a:buFont typeface="Arial"/>
              <a:buChar char="•"/>
            </a:pPr>
            <a:endParaRPr lang="en-US" sz="2800" u="sng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t="8000" b="8000"/>
          <a:stretch>
            <a:fillRect/>
          </a:stretch>
        </p:blipFill>
        <p:spPr>
          <a:xfrm>
            <a:off x="542813" y="2451101"/>
            <a:ext cx="2730500" cy="1638299"/>
          </a:xfrm>
        </p:spPr>
      </p:pic>
    </p:spTree>
    <p:extLst>
      <p:ext uri="{BB962C8B-B14F-4D97-AF65-F5344CB8AC3E}">
        <p14:creationId xmlns:p14="http://schemas.microsoft.com/office/powerpoint/2010/main" val="798779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777240" y="53340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Chalkduster"/>
                <a:cs typeface="Chalkduster"/>
              </a:rPr>
              <a:t>Elements</a:t>
            </a:r>
            <a:r>
              <a:rPr lang="en-US" dirty="0" smtClean="0"/>
              <a:t> of Design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0723840">
            <a:off x="4019629" y="5322012"/>
            <a:ext cx="230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Tools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3901788" y="-599577"/>
            <a:ext cx="4327811" cy="7023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/>
              <a:t>Colour</a:t>
            </a:r>
            <a:endParaRPr lang="en-US" sz="2800" u="sng" dirty="0" smtClean="0"/>
          </a:p>
          <a:p>
            <a:endParaRPr lang="en-US" sz="2800" u="sng" dirty="0"/>
          </a:p>
          <a:p>
            <a:pPr marL="457200" indent="-457200">
              <a:buFont typeface="Arial"/>
              <a:buChar char="•"/>
            </a:pPr>
            <a:r>
              <a:rPr lang="en-US" sz="2800" i="1" dirty="0" smtClean="0"/>
              <a:t>Wavelengths of </a:t>
            </a:r>
            <a:r>
              <a:rPr lang="en-US" sz="2800" i="1" dirty="0" err="1" smtClean="0"/>
              <a:t>light!Refers</a:t>
            </a:r>
            <a:r>
              <a:rPr lang="en-US" sz="2800" i="1" dirty="0" smtClean="0"/>
              <a:t> to:</a:t>
            </a:r>
          </a:p>
          <a:p>
            <a:pPr marL="822960" lvl="1" indent="-457200">
              <a:buFont typeface="Arial"/>
              <a:buChar char="•"/>
            </a:pPr>
            <a:r>
              <a:rPr lang="en-US" sz="2600" dirty="0" smtClean="0"/>
              <a:t>Hue (name)</a:t>
            </a:r>
          </a:p>
          <a:p>
            <a:pPr marL="822960" lvl="1" indent="-457200">
              <a:buFont typeface="Arial"/>
              <a:buChar char="•"/>
            </a:pPr>
            <a:r>
              <a:rPr lang="en-US" sz="2600" dirty="0" smtClean="0"/>
              <a:t>Value (lightness/ darkness)</a:t>
            </a:r>
          </a:p>
          <a:p>
            <a:pPr marL="822960" lvl="1" indent="-457200">
              <a:buFont typeface="Arial"/>
              <a:buChar char="•"/>
            </a:pPr>
            <a:r>
              <a:rPr lang="en-US" sz="2600" dirty="0" smtClean="0"/>
              <a:t>Intensity (saturation, how “thick” the </a:t>
            </a:r>
            <a:r>
              <a:rPr lang="en-US" sz="2600" dirty="0" err="1" smtClean="0"/>
              <a:t>colour</a:t>
            </a:r>
            <a:r>
              <a:rPr lang="en-US" sz="2600" dirty="0" smtClean="0"/>
              <a:t> is)</a:t>
            </a:r>
          </a:p>
          <a:p>
            <a:pPr marL="822960" lvl="1" indent="-457200">
              <a:buFont typeface="Arial"/>
              <a:buChar char="•"/>
            </a:pPr>
            <a:r>
              <a:rPr lang="en-US" sz="2600" dirty="0" smtClean="0"/>
              <a:t>Temperature (Warm or Cool)</a:t>
            </a:r>
          </a:p>
          <a:p>
            <a:pPr marL="822960" lvl="1" indent="-457200">
              <a:buFont typeface="Arial"/>
              <a:buChar char="•"/>
            </a:pPr>
            <a:r>
              <a:rPr lang="en-US" sz="2600" dirty="0" smtClean="0"/>
              <a:t>Tint, Tone, Shade </a:t>
            </a:r>
          </a:p>
          <a:p>
            <a:endParaRPr lang="en-US" sz="2800" u="sng" dirty="0"/>
          </a:p>
          <a:p>
            <a:pPr marL="457200" indent="-457200">
              <a:buFont typeface="Arial"/>
              <a:buChar char="•"/>
            </a:pPr>
            <a:endParaRPr lang="en-US" sz="2800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92" y="600456"/>
            <a:ext cx="3851465" cy="454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181</TotalTime>
  <Words>439</Words>
  <Application>Microsoft Macintosh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Elemental</vt:lpstr>
      <vt:lpstr>Media Arts Intro Series</vt:lpstr>
      <vt:lpstr>What you will learn</vt:lpstr>
      <vt:lpstr>Up to now….</vt:lpstr>
      <vt:lpstr>What are they?</vt:lpstr>
      <vt:lpstr>Hybridization– Media Arts</vt:lpstr>
      <vt:lpstr>Hybridization</vt:lpstr>
      <vt:lpstr>Michael Jackson –  “Leave Me Alone”</vt:lpstr>
      <vt:lpstr>Elements of Design</vt:lpstr>
      <vt:lpstr>PowerPoint Presentation</vt:lpstr>
      <vt:lpstr>Principles of Design</vt:lpstr>
      <vt:lpstr>Principles of Design</vt:lpstr>
      <vt:lpstr>Up to now….</vt:lpstr>
    </vt:vector>
  </TitlesOfParts>
  <Company>Taylor's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Arts Intro Series</dc:title>
  <dc:creator>Taylor's College</dc:creator>
  <cp:lastModifiedBy>Taylor's College</cp:lastModifiedBy>
  <cp:revision>15</cp:revision>
  <dcterms:created xsi:type="dcterms:W3CDTF">2013-07-31T00:19:23Z</dcterms:created>
  <dcterms:modified xsi:type="dcterms:W3CDTF">2014-02-12T01:49:35Z</dcterms:modified>
</cp:coreProperties>
</file>