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8161AC-B8C2-E54D-BFBB-0054DAA7C933}">
          <p14:sldIdLst>
            <p14:sldId id="256"/>
            <p14:sldId id="257"/>
            <p14:sldId id="26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February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February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1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Arts Intro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Sultan </a:t>
            </a:r>
            <a:r>
              <a:rPr lang="en-US" smtClean="0"/>
              <a:t>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695076"/>
            <a:ext cx="4321373" cy="4017259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r>
              <a:rPr lang="en-US" sz="3200" b="1" u="sng" dirty="0" smtClean="0"/>
              <a:t>HARMONY</a:t>
            </a:r>
            <a:endParaRPr lang="en-US" sz="3200" b="1" u="sng" dirty="0"/>
          </a:p>
          <a:p>
            <a:r>
              <a:rPr lang="en-US" sz="3200" dirty="0" smtClean="0"/>
              <a:t>Again, another feeling  that “everything fits”</a:t>
            </a:r>
          </a:p>
          <a:p>
            <a:r>
              <a:rPr lang="en-US" sz="3200" dirty="0" smtClean="0"/>
              <a:t>An ARRANGEMENT of elements that gives the viewer the feeling that everything they are looking at fits as an entire whole.  </a:t>
            </a:r>
            <a:endParaRPr lang="en-US" sz="32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77240" y="5193513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dirty="0" smtClean="0">
                <a:solidFill>
                  <a:srgbClr val="FFFF00"/>
                </a:solidFill>
              </a:rPr>
              <a:t> of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723840">
            <a:off x="3535178" y="4996858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HOW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765" y="1273630"/>
            <a:ext cx="3281502" cy="23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7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78310"/>
            <a:ext cx="3060113" cy="36575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DURATION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sz="2400" dirty="0" smtClean="0">
                <a:solidFill>
                  <a:srgbClr val="FF6600"/>
                </a:solidFill>
              </a:rPr>
              <a:t>HYBRIDIZATION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INTERACTIVITY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Point of View</a:t>
            </a:r>
          </a:p>
          <a:p>
            <a:endParaRPr lang="en-US" dirty="0" smtClean="0">
              <a:solidFill>
                <a:srgbClr val="A6A6A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to now….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052" y="478200"/>
            <a:ext cx="30245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</a:t>
            </a:r>
          </a:p>
          <a:p>
            <a:r>
              <a:rPr lang="en-US" sz="2800" dirty="0" smtClean="0">
                <a:latin typeface="GhostTown"/>
                <a:cs typeface="GhostTown"/>
              </a:rPr>
              <a:t>MEDIA ARTS </a:t>
            </a:r>
            <a:endParaRPr lang="en-US" sz="2800" dirty="0">
              <a:latin typeface="GhostTown"/>
              <a:cs typeface="GhostTown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202528" y="1030710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LINE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SHAPE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FORM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COLOUR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VALUE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TEXTURE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Space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618650" y="838879"/>
            <a:ext cx="3181662" cy="807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latin typeface="Chalkduster"/>
                <a:cs typeface="Chalkduster"/>
              </a:rPr>
              <a:t>Elements</a:t>
            </a:r>
            <a:r>
              <a:rPr lang="en-US" sz="2400" dirty="0" smtClean="0"/>
              <a:t> of Design</a:t>
            </a:r>
            <a:endParaRPr lang="en-US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567646" y="158849"/>
            <a:ext cx="357635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sz="2400" dirty="0" smtClean="0">
                <a:solidFill>
                  <a:srgbClr val="FFFF00"/>
                </a:solidFill>
              </a:rPr>
              <a:t> of Design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340190" y="1073249"/>
            <a:ext cx="2383571" cy="3657599"/>
          </a:xfrm>
          <a:prstGeom prst="smileyFace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PATTERN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CONSTRAST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EMPHASIS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BALANCE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SCALE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HARMONY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Rhythm/ Movement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Unity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Variety</a:t>
            </a:r>
          </a:p>
        </p:txBody>
      </p:sp>
    </p:spTree>
    <p:extLst>
      <p:ext uri="{BB962C8B-B14F-4D97-AF65-F5344CB8AC3E}">
        <p14:creationId xmlns:p14="http://schemas.microsoft.com/office/powerpoint/2010/main" val="310740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66437" y="240603"/>
            <a:ext cx="6751380" cy="5088668"/>
          </a:xfrm>
        </p:spPr>
        <p:txBody>
          <a:bodyPr>
            <a:normAutofit/>
          </a:bodyPr>
          <a:lstStyle/>
          <a:p>
            <a:r>
              <a:rPr lang="en-US" sz="3100" dirty="0" smtClean="0"/>
              <a:t>Principles of Design in Media Arts</a:t>
            </a:r>
          </a:p>
          <a:p>
            <a:r>
              <a:rPr lang="en-US" sz="3100" dirty="0" smtClean="0"/>
              <a:t>6 (out of 7) </a:t>
            </a:r>
            <a:r>
              <a:rPr lang="en-US" sz="3100" b="1" u="sng" dirty="0" smtClean="0"/>
              <a:t>Elements of Design</a:t>
            </a:r>
            <a:endParaRPr lang="en-US" sz="3100" dirty="0" smtClean="0"/>
          </a:p>
          <a:p>
            <a:r>
              <a:rPr lang="en-US" sz="3100" dirty="0" smtClean="0"/>
              <a:t>6 (out of 9) </a:t>
            </a:r>
            <a:r>
              <a:rPr lang="en-US" sz="3100" b="1" u="sng" dirty="0" smtClean="0"/>
              <a:t>Principles of Design</a:t>
            </a:r>
            <a:endParaRPr lang="en-US" sz="31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95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476" y="878310"/>
            <a:ext cx="2771051" cy="36575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DURATION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HYBRIDIZATION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INTERACTIVITY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Point of View</a:t>
            </a:r>
          </a:p>
          <a:p>
            <a:endParaRPr lang="en-US" dirty="0" smtClean="0">
              <a:solidFill>
                <a:srgbClr val="A6A6A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to now….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052" y="478200"/>
            <a:ext cx="30245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</a:t>
            </a:r>
          </a:p>
          <a:p>
            <a:r>
              <a:rPr lang="en-US" sz="2800" dirty="0" smtClean="0">
                <a:latin typeface="GhostTown"/>
                <a:cs typeface="GhostTown"/>
              </a:rPr>
              <a:t>MEDIA ARTS </a:t>
            </a:r>
            <a:endParaRPr lang="en-US" sz="2800" dirty="0">
              <a:latin typeface="GhostTown"/>
              <a:cs typeface="GhostTown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202528" y="1030710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LINE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SHAPE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FORM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COLOUR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TEXTURE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Space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618650" y="838879"/>
            <a:ext cx="3181662" cy="807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latin typeface="Chalkduster"/>
                <a:cs typeface="Chalkduster"/>
              </a:rPr>
              <a:t>Elements</a:t>
            </a:r>
            <a:r>
              <a:rPr lang="en-US" sz="2400" dirty="0" smtClean="0"/>
              <a:t> of Design</a:t>
            </a:r>
            <a:endParaRPr lang="en-US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567646" y="158849"/>
            <a:ext cx="357635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sz="2400" dirty="0" smtClean="0">
                <a:solidFill>
                  <a:srgbClr val="FFFF00"/>
                </a:solidFill>
              </a:rPr>
              <a:t> of Design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340190" y="1073249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PATTERN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CONSTRAST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EMPHASIS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BALANCE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SCALE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HARMONY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Rhythm/ Movement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Unity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Variety</a:t>
            </a:r>
          </a:p>
        </p:txBody>
      </p:sp>
    </p:spTree>
    <p:extLst>
      <p:ext uri="{BB962C8B-B14F-4D97-AF65-F5344CB8AC3E}">
        <p14:creationId xmlns:p14="http://schemas.microsoft.com/office/powerpoint/2010/main" val="385839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83139" y="685801"/>
            <a:ext cx="6946461" cy="40935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ELEMENTS = TOOLS</a:t>
            </a:r>
          </a:p>
          <a:p>
            <a:endParaRPr lang="en-US" sz="4000" b="1" u="sng" dirty="0"/>
          </a:p>
          <a:p>
            <a:r>
              <a:rPr lang="en-US" sz="4000" b="1" u="sng" dirty="0" smtClean="0"/>
              <a:t>PRINCIPLES = HOW TO USE THOSE TOOLS</a:t>
            </a:r>
            <a:endParaRPr lang="en-US" sz="4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7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8900" y="177801"/>
            <a:ext cx="7182140" cy="365759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Interactive media art works </a:t>
            </a:r>
            <a:r>
              <a:rPr lang="en-US" sz="3600" b="1" dirty="0">
                <a:solidFill>
                  <a:srgbClr val="FFFF00"/>
                </a:solidFill>
              </a:rPr>
              <a:t>involve viewer </a:t>
            </a:r>
            <a:r>
              <a:rPr lang="en-US" sz="3600" dirty="0"/>
              <a:t>participation in the art work itself. Common interactive media art works include interactive </a:t>
            </a:r>
            <a:r>
              <a:rPr lang="en-US" sz="3600" dirty="0" smtClean="0"/>
              <a:t>installations , performance </a:t>
            </a:r>
            <a:r>
              <a:rPr lang="en-US" sz="3600" dirty="0"/>
              <a:t>art, and web-based art.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iNTERACTiViTY– </a:t>
            </a:r>
            <a:r>
              <a:rPr lang="en-US" sz="3200" dirty="0" smtClean="0"/>
              <a:t>Media Arts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69502" y="4840123"/>
            <a:ext cx="302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0878854">
            <a:off x="50275" y="3644037"/>
            <a:ext cx="4184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Play with it..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394696">
            <a:off x="4107320" y="4002892"/>
            <a:ext cx="2915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Personal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8908" y="3218513"/>
            <a:ext cx="4005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Seen as fun!</a:t>
            </a:r>
            <a:endParaRPr lang="en-CA" sz="54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43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143" y="5270086"/>
            <a:ext cx="5108408" cy="914400"/>
          </a:xfrm>
        </p:spPr>
        <p:txBody>
          <a:bodyPr/>
          <a:lstStyle/>
          <a:p>
            <a:r>
              <a:rPr lang="en-US" dirty="0" smtClean="0"/>
              <a:t>iNTERACTiViTY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9143" y="0"/>
            <a:ext cx="49789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Online and Art Festivals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71444" y="57879"/>
            <a:ext cx="3124551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Main Purpose:</a:t>
            </a:r>
          </a:p>
          <a:p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Interactive (people can play with it and create/ manipulate. 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Needs more than just the eyes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Could have multiple outcomes, all depends on the user.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43" y="1666546"/>
            <a:ext cx="4978985" cy="331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1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Elements</a:t>
            </a:r>
            <a:r>
              <a:rPr lang="en-US" dirty="0" smtClean="0"/>
              <a:t> of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23840">
            <a:off x="4019629" y="5322012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Tools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5436" y="154313"/>
            <a:ext cx="3345604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VALUE</a:t>
            </a:r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r>
              <a:rPr lang="en-US" sz="2800" i="1" dirty="0" smtClean="0"/>
              <a:t>LIGHTNESS AND DARKNESS of an image (either part of one image, or the change of light over many images)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Think about when you would use this?!?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endParaRPr lang="en-US" sz="2800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52" y="1038578"/>
            <a:ext cx="3781073" cy="263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7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777240" y="53340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Chalkduster"/>
                <a:cs typeface="Chalkduster"/>
              </a:rPr>
              <a:t>Elements</a:t>
            </a:r>
            <a:r>
              <a:rPr lang="en-US" dirty="0" smtClean="0"/>
              <a:t> of Design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723840">
            <a:off x="4019629" y="5322012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Tools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36362" y="600456"/>
            <a:ext cx="432781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>
              <a:buNone/>
            </a:pPr>
            <a:r>
              <a:rPr lang="en-US" sz="4800" u="sng" dirty="0" smtClean="0"/>
              <a:t>Texture</a:t>
            </a:r>
          </a:p>
          <a:p>
            <a:r>
              <a:rPr lang="en-US" sz="2800" dirty="0" smtClean="0"/>
              <a:t>The FEEL, </a:t>
            </a:r>
            <a:r>
              <a:rPr lang="en-US" sz="2800" i="1" dirty="0" smtClean="0"/>
              <a:t>appearance, </a:t>
            </a:r>
            <a:r>
              <a:rPr lang="en-US" sz="2800" dirty="0" smtClean="0">
                <a:latin typeface="Floraless"/>
                <a:cs typeface="Floraless"/>
              </a:rPr>
              <a:t>thickness, or </a:t>
            </a:r>
            <a:r>
              <a:rPr lang="en-US" sz="4400" dirty="0" smtClean="0">
                <a:latin typeface="Giddyup Std"/>
                <a:cs typeface="Giddyup Std"/>
              </a:rPr>
              <a:t>stickiness</a:t>
            </a:r>
            <a:r>
              <a:rPr lang="en-US" sz="2800" dirty="0" smtClean="0">
                <a:latin typeface="Giddyup Std"/>
                <a:cs typeface="Giddyup Std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of a surface.</a:t>
            </a:r>
            <a:endParaRPr lang="en-US" sz="2800" dirty="0"/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endParaRPr lang="en-US" sz="28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12" y="1145822"/>
            <a:ext cx="3683979" cy="286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0" y="601135"/>
            <a:ext cx="6096000" cy="4146163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u="sng" dirty="0" smtClean="0"/>
              <a:t>SCALE</a:t>
            </a:r>
            <a:endParaRPr lang="en-US" sz="3600" dirty="0" smtClean="0"/>
          </a:p>
          <a:p>
            <a:r>
              <a:rPr lang="en-US" dirty="0" smtClean="0"/>
              <a:t>The difference between objects regarding their SIZE, </a:t>
            </a:r>
            <a:r>
              <a:rPr lang="en-US" i="1" dirty="0" smtClean="0"/>
              <a:t>how many</a:t>
            </a:r>
            <a:r>
              <a:rPr lang="en-US" dirty="0" smtClean="0"/>
              <a:t> there are…</a:t>
            </a:r>
          </a:p>
          <a:p>
            <a:endParaRPr lang="en-US" sz="2200" b="1" dirty="0">
              <a:solidFill>
                <a:srgbClr val="FF6600"/>
              </a:solidFill>
            </a:endParaRPr>
          </a:p>
          <a:p>
            <a:r>
              <a:rPr lang="en-US" sz="2200" b="1" dirty="0" smtClean="0">
                <a:solidFill>
                  <a:srgbClr val="FF6600"/>
                </a:solidFill>
              </a:rPr>
              <a:t>Think how you can make this work with other Principles that you have learned (scale is great to bring attention to a particular </a:t>
            </a:r>
            <a:r>
              <a:rPr lang="en-US" sz="2200" b="1" u="sng" dirty="0" smtClean="0">
                <a:solidFill>
                  <a:srgbClr val="FF6600"/>
                </a:solidFill>
              </a:rPr>
              <a:t>focus</a:t>
            </a:r>
            <a:r>
              <a:rPr lang="en-US" sz="2200" b="1" dirty="0" smtClean="0">
                <a:solidFill>
                  <a:srgbClr val="FF6600"/>
                </a:solidFill>
              </a:rPr>
              <a:t>)</a:t>
            </a:r>
          </a:p>
          <a:p>
            <a:pPr marL="18288" indent="0">
              <a:buNone/>
            </a:pP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049478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dirty="0" smtClean="0">
                <a:solidFill>
                  <a:srgbClr val="FFFF00"/>
                </a:solidFill>
              </a:rPr>
              <a:t> of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723840">
            <a:off x="3535178" y="4852823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HOW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64" y="1420989"/>
            <a:ext cx="2720247" cy="20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8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217</TotalTime>
  <Words>357</Words>
  <Application>Microsoft Macintosh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Media Arts Intro Series</vt:lpstr>
      <vt:lpstr>What you will learn</vt:lpstr>
      <vt:lpstr>Up to now….</vt:lpstr>
      <vt:lpstr>What are they?</vt:lpstr>
      <vt:lpstr>iNTERACTiViTY– Media Arts</vt:lpstr>
      <vt:lpstr>iNTERACTiViTY</vt:lpstr>
      <vt:lpstr>Elements of Design</vt:lpstr>
      <vt:lpstr>PowerPoint Presentation</vt:lpstr>
      <vt:lpstr>Principles of Design</vt:lpstr>
      <vt:lpstr>Principles of Design</vt:lpstr>
      <vt:lpstr>Up to now….</vt:lpstr>
    </vt:vector>
  </TitlesOfParts>
  <Company>Taylor's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Arts Intro Series</dc:title>
  <dc:creator>Taylor's College</dc:creator>
  <cp:lastModifiedBy>Taylor's College</cp:lastModifiedBy>
  <cp:revision>18</cp:revision>
  <dcterms:created xsi:type="dcterms:W3CDTF">2013-07-31T00:19:23Z</dcterms:created>
  <dcterms:modified xsi:type="dcterms:W3CDTF">2014-02-12T01:50:02Z</dcterms:modified>
</cp:coreProperties>
</file>