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4" r:id="rId9"/>
    <p:sldId id="265" r:id="rId10"/>
    <p:sldId id="268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8161AC-B8C2-E54D-BFBB-0054DAA7C933}">
          <p14:sldIdLst>
            <p14:sldId id="256"/>
            <p14:sldId id="257"/>
            <p14:sldId id="267"/>
            <p14:sldId id="258"/>
            <p14:sldId id="259"/>
            <p14:sldId id="260"/>
            <p14:sldId id="262"/>
            <p14:sldId id="264"/>
            <p14:sldId id="265"/>
            <p14:sldId id="268"/>
            <p14:sldId id="266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F2B"/>
    <a:srgbClr val="0E1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87B07-8721-574B-A2B1-BA475E8EA7C4}" type="datetimeFigureOut">
              <a:rPr lang="en-US" smtClean="0"/>
              <a:t>2/12/14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19901-D704-9C4D-A8FE-B5DDA03BC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9901-D704-9C4D-A8FE-B5DDA03BCA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F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Arts Intro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Sultan </a:t>
            </a:r>
            <a:r>
              <a:rPr lang="en-US" smtClean="0"/>
              <a:t>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695076"/>
            <a:ext cx="4321373" cy="4017259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r>
              <a:rPr lang="en-US" sz="7000" b="1" u="sng" dirty="0" smtClean="0">
                <a:latin typeface="Chalkduster"/>
                <a:cs typeface="Chalkduster"/>
              </a:rPr>
              <a:t>V</a:t>
            </a:r>
            <a:r>
              <a:rPr lang="en-US" sz="4600" b="1" u="sng" dirty="0" smtClean="0"/>
              <a:t>a</a:t>
            </a:r>
            <a:r>
              <a:rPr lang="en-US" sz="4600" b="1" u="sng" dirty="0" smtClean="0">
                <a:latin typeface="Britannic Bold"/>
                <a:cs typeface="Britannic Bold"/>
              </a:rPr>
              <a:t>R</a:t>
            </a:r>
            <a:r>
              <a:rPr lang="en-US" sz="4600" b="1" u="sng" dirty="0" smtClean="0"/>
              <a:t>i</a:t>
            </a:r>
            <a:r>
              <a:rPr lang="en-US" sz="4600" b="1" u="sng" dirty="0" smtClean="0">
                <a:latin typeface="Stencil"/>
                <a:cs typeface="Stencil"/>
              </a:rPr>
              <a:t>E</a:t>
            </a:r>
            <a:r>
              <a:rPr lang="en-US" sz="4600" b="1" u="sng" dirty="0" smtClean="0"/>
              <a:t>TY</a:t>
            </a:r>
            <a:endParaRPr lang="en-US" sz="3200" b="1" u="sng" dirty="0" smtClean="0"/>
          </a:p>
          <a:p>
            <a:endParaRPr lang="en-US" sz="3200" b="1" u="sng" dirty="0"/>
          </a:p>
          <a:p>
            <a:r>
              <a:rPr lang="en-US" sz="3200" dirty="0" smtClean="0"/>
              <a:t> Using different elements in an image to make the item </a:t>
            </a:r>
            <a:r>
              <a:rPr lang="en-US" sz="3200" i="1" dirty="0" smtClean="0"/>
              <a:t>visually</a:t>
            </a:r>
            <a:r>
              <a:rPr lang="en-US" sz="3200" dirty="0" smtClean="0"/>
              <a:t> interesting or appeasing .</a:t>
            </a:r>
          </a:p>
          <a:p>
            <a:r>
              <a:rPr lang="en-US" sz="3200" dirty="0" smtClean="0"/>
              <a:t>This is one you want to start and end-off with when creating.</a:t>
            </a:r>
            <a:endParaRPr lang="en-US" sz="3200" u="sng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77240" y="5193513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23840">
            <a:off x="3535178" y="4996858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911" y="1509120"/>
            <a:ext cx="3689848" cy="219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2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78310"/>
            <a:ext cx="3060113" cy="3657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DURATION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sz="2400" dirty="0" smtClean="0">
                <a:solidFill>
                  <a:srgbClr val="FF6600"/>
                </a:solidFill>
              </a:rPr>
              <a:t>HYBRIDIZATION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INTERACTIVITY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POINT OF VIEW</a:t>
            </a:r>
          </a:p>
          <a:p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6846" y="4995868"/>
            <a:ext cx="8493007" cy="914400"/>
          </a:xfrm>
        </p:spPr>
        <p:txBody>
          <a:bodyPr/>
          <a:lstStyle/>
          <a:p>
            <a:r>
              <a:rPr lang="en-US" dirty="0" smtClean="0"/>
              <a:t>LOOK WHAT YOU KNOW!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052" y="478200"/>
            <a:ext cx="3024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</a:t>
            </a:r>
          </a:p>
          <a:p>
            <a:r>
              <a:rPr lang="en-US" sz="2800" dirty="0" smtClean="0">
                <a:latin typeface="GhostTown"/>
                <a:cs typeface="GhostTown"/>
              </a:rPr>
              <a:t>MEDIA ARTS </a:t>
            </a:r>
            <a:endParaRPr lang="en-US" sz="2800" dirty="0">
              <a:latin typeface="GhostTown"/>
              <a:cs typeface="GhostTown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2528" y="1030710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SHAPE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FORM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COLOUR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VALUE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TEXTURE</a:t>
            </a:r>
          </a:p>
          <a:p>
            <a:r>
              <a:rPr lang="en-US" sz="2800" dirty="0" smtClean="0"/>
              <a:t>SPACE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18650" y="838879"/>
            <a:ext cx="3181662" cy="807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Chalkduster"/>
                <a:cs typeface="Chalkduster"/>
              </a:rPr>
              <a:t>Elements</a:t>
            </a:r>
            <a:r>
              <a:rPr lang="en-US" sz="2400" dirty="0" smtClean="0"/>
              <a:t> of Design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567646" y="158849"/>
            <a:ext cx="357635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sz="2400" dirty="0" smtClean="0">
                <a:solidFill>
                  <a:srgbClr val="FFFF00"/>
                </a:solidFill>
              </a:rPr>
              <a:t> of Design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340190" y="1073249"/>
            <a:ext cx="2383571" cy="3657599"/>
          </a:xfrm>
          <a:prstGeom prst="smileyFace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CONSTRAST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EMPHASIS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BALANCE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HARMONY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RHYTHM/ MOVEMENT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UNITY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VARIETY</a:t>
            </a:r>
          </a:p>
        </p:txBody>
      </p:sp>
    </p:spTree>
    <p:extLst>
      <p:ext uri="{BB962C8B-B14F-4D97-AF65-F5344CB8AC3E}">
        <p14:creationId xmlns:p14="http://schemas.microsoft.com/office/powerpoint/2010/main" val="31074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3693" y="357205"/>
            <a:ext cx="7435907" cy="4828878"/>
          </a:xfrm>
        </p:spPr>
        <p:txBody>
          <a:bodyPr/>
          <a:lstStyle/>
          <a:p>
            <a:r>
              <a:rPr lang="en-US" dirty="0" smtClean="0"/>
              <a:t>First of all, not all at the same time</a:t>
            </a:r>
          </a:p>
          <a:p>
            <a:r>
              <a:rPr lang="en-US" dirty="0" smtClean="0"/>
              <a:t>Perhaps start-off with a “vision” in your mind, and look at one to two </a:t>
            </a:r>
            <a:r>
              <a:rPr lang="en-US" i="1" dirty="0" smtClean="0"/>
              <a:t>Principles of Media Arts</a:t>
            </a:r>
            <a:r>
              <a:rPr lang="en-US" dirty="0" smtClean="0"/>
              <a:t> you want to incorporate in your piece</a:t>
            </a:r>
          </a:p>
          <a:p>
            <a:r>
              <a:rPr lang="en-US" dirty="0" smtClean="0"/>
              <a:t>Let your mind wander, play with a pencil and paper or Art Board on Illustrator</a:t>
            </a:r>
          </a:p>
          <a:p>
            <a:r>
              <a:rPr lang="en-US" dirty="0" smtClean="0"/>
              <a:t>When you have drafted/ created something, look back at your PRINCIPLES, and see how you can </a:t>
            </a:r>
            <a:r>
              <a:rPr lang="en-US" i="1" dirty="0" smtClean="0"/>
              <a:t>use</a:t>
            </a:r>
            <a:r>
              <a:rPr lang="en-US" dirty="0" smtClean="0"/>
              <a:t> the </a:t>
            </a:r>
            <a:r>
              <a:rPr lang="en-US" b="1" dirty="0" smtClean="0"/>
              <a:t>elements</a:t>
            </a:r>
          </a:p>
          <a:p>
            <a:r>
              <a:rPr lang="en-US" b="1" dirty="0" smtClean="0"/>
              <a:t>Make edits, alterations, touch-ups, or start-over again</a:t>
            </a:r>
            <a:r>
              <a:rPr lang="en-US" dirty="0" smtClean="0"/>
              <a:t> utilizing the ELEMENTS to </a:t>
            </a:r>
            <a:r>
              <a:rPr lang="en-US" u="sng" dirty="0" smtClean="0"/>
              <a:t>satisfy</a:t>
            </a:r>
            <a:r>
              <a:rPr lang="en-US" dirty="0" smtClean="0"/>
              <a:t> the </a:t>
            </a:r>
            <a:r>
              <a:rPr lang="en-US" i="1" dirty="0" smtClean="0"/>
              <a:t>principles </a:t>
            </a:r>
            <a:r>
              <a:rPr lang="en-US" dirty="0" smtClean="0"/>
              <a:t>of design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568" y="5445682"/>
            <a:ext cx="7543800" cy="914400"/>
          </a:xfrm>
        </p:spPr>
        <p:txBody>
          <a:bodyPr/>
          <a:lstStyle/>
          <a:p>
            <a:r>
              <a:rPr lang="en-US" dirty="0" smtClean="0"/>
              <a:t>How do you use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5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9277" y="685801"/>
            <a:ext cx="6880323" cy="3657599"/>
          </a:xfrm>
        </p:spPr>
        <p:txBody>
          <a:bodyPr/>
          <a:lstStyle/>
          <a:p>
            <a:r>
              <a:rPr lang="en-US" dirty="0" smtClean="0"/>
              <a:t>Pick one or two Principles of Media Arts that you would like to accomplish</a:t>
            </a:r>
          </a:p>
          <a:p>
            <a:r>
              <a:rPr lang="en-US" dirty="0" smtClean="0"/>
              <a:t>Chose 3 to 5 Principles you would like to have incorporated in your art piece</a:t>
            </a:r>
          </a:p>
          <a:p>
            <a:r>
              <a:rPr lang="en-US" dirty="0" smtClean="0"/>
              <a:t>Decide on 3 or 4 ELEMENTS you are going to use to satisfy the Principles of Design in your piece. </a:t>
            </a:r>
          </a:p>
          <a:p>
            <a:r>
              <a:rPr lang="en-US" dirty="0" smtClean="0"/>
              <a:t>We will build-up from there.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found the previous difficult…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7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6437" y="240603"/>
            <a:ext cx="6751380" cy="5088668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Principles of Design in Media Arts</a:t>
            </a:r>
          </a:p>
          <a:p>
            <a:r>
              <a:rPr lang="en-US" sz="3100" dirty="0" smtClean="0"/>
              <a:t>7 (out of 7) </a:t>
            </a:r>
            <a:r>
              <a:rPr lang="en-US" sz="3100" b="1" u="sng" dirty="0" smtClean="0"/>
              <a:t>Elements of Design</a:t>
            </a:r>
            <a:endParaRPr lang="en-US" sz="3100" dirty="0" smtClean="0"/>
          </a:p>
          <a:p>
            <a:r>
              <a:rPr lang="en-US" sz="3100" dirty="0" smtClean="0"/>
              <a:t>9 (out of 9) </a:t>
            </a:r>
            <a:r>
              <a:rPr lang="en-US" sz="3100" b="1" u="sng" dirty="0" smtClean="0"/>
              <a:t>Principles of Design</a:t>
            </a:r>
            <a:endParaRPr lang="en-US" sz="31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476" y="878310"/>
            <a:ext cx="2771051" cy="3657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DURATION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HYBRIDIZATION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INTERACTIVITY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POINT OF VIEW</a:t>
            </a:r>
          </a:p>
          <a:p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to now….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052" y="478200"/>
            <a:ext cx="3024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</a:t>
            </a:r>
          </a:p>
          <a:p>
            <a:r>
              <a:rPr lang="en-US" sz="2800" dirty="0" smtClean="0">
                <a:latin typeface="GhostTown"/>
                <a:cs typeface="GhostTown"/>
              </a:rPr>
              <a:t>MEDIA ARTS </a:t>
            </a:r>
            <a:endParaRPr lang="en-US" sz="2800" dirty="0">
              <a:latin typeface="GhostTown"/>
              <a:cs typeface="GhostTown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2528" y="1030710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SHAPE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FORM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COLOUR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TEXTURE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SPACE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18650" y="838879"/>
            <a:ext cx="3181662" cy="807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Chalkduster"/>
                <a:cs typeface="Chalkduster"/>
              </a:rPr>
              <a:t>Elements</a:t>
            </a:r>
            <a:r>
              <a:rPr lang="en-US" sz="2400" dirty="0" smtClean="0"/>
              <a:t> of Design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567646" y="158849"/>
            <a:ext cx="357635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sz="2400" dirty="0" smtClean="0">
                <a:solidFill>
                  <a:srgbClr val="FFFF00"/>
                </a:solidFill>
              </a:rPr>
              <a:t> of Design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340190" y="1073249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CONSTRAST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EMPHASIS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BALANCE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HARMONY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RHYTHM/ MOVEMENT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UNITY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VARIETY</a:t>
            </a:r>
          </a:p>
        </p:txBody>
      </p:sp>
    </p:spTree>
    <p:extLst>
      <p:ext uri="{BB962C8B-B14F-4D97-AF65-F5344CB8AC3E}">
        <p14:creationId xmlns:p14="http://schemas.microsoft.com/office/powerpoint/2010/main" val="385839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3139" y="685801"/>
            <a:ext cx="6946461" cy="40935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ELEMENTS = TOOLS</a:t>
            </a:r>
          </a:p>
          <a:p>
            <a:endParaRPr lang="en-US" sz="4000" b="1" u="sng" dirty="0"/>
          </a:p>
          <a:p>
            <a:r>
              <a:rPr lang="en-US" sz="4000" b="1" u="sng" dirty="0" smtClean="0"/>
              <a:t>PRINCIPLES = HOW TO USE THOSE TOOLS</a:t>
            </a:r>
            <a:endParaRPr lang="en-US" sz="4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7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8900" y="177801"/>
            <a:ext cx="7182140" cy="4698999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How is one (or a group of people) supposed to look at this </a:t>
            </a:r>
            <a:r>
              <a:rPr lang="en-US" sz="3600" i="1" dirty="0" smtClean="0"/>
              <a:t>art?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Are they looking at it conceptually? Looking at it with their minds, hearts, through a cultural perspective, through eyes they are not used to?</a:t>
            </a:r>
          </a:p>
          <a:p>
            <a:r>
              <a:rPr lang="en-US" sz="3600" dirty="0" smtClean="0"/>
              <a:t>Or is it just a physical perspective. Showing something from a bird’s eye view, ant’s eye view, micro level (extremely specific), macro level (very close-up)?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VIEW– </a:t>
            </a:r>
            <a:r>
              <a:rPr lang="en-US" sz="3200" dirty="0" smtClean="0"/>
              <a:t>Media Arts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69502" y="4840123"/>
            <a:ext cx="302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3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143" y="5270086"/>
            <a:ext cx="5108408" cy="914400"/>
          </a:xfrm>
        </p:spPr>
        <p:txBody>
          <a:bodyPr/>
          <a:lstStyle/>
          <a:p>
            <a:r>
              <a:rPr lang="en-US" i="1" dirty="0" smtClean="0"/>
              <a:t>POINT OF VIEW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99143" y="0"/>
            <a:ext cx="49789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Check out the other class’ examples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71444" y="-8270"/>
            <a:ext cx="312455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Main Purpose:</a:t>
            </a:r>
          </a:p>
          <a:p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You have someone looking through a point of view to add meaning to your art work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You do this to: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Make people think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Be amazed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Be attracted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Fascinated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Catch their attention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131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518667"/>
            <a:ext cx="7543800" cy="914400"/>
          </a:xfrm>
        </p:spPr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Elements</a:t>
            </a:r>
            <a:r>
              <a:rPr lang="en-US" dirty="0" smtClean="0"/>
              <a:t> of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23840">
            <a:off x="1149107" y="5540136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Tools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7694" y="208170"/>
            <a:ext cx="4808509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SPACE</a:t>
            </a:r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It’s the area around or within an image. Allows you to see some other elements as well depending how well your images are spaced.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Positive and Negative space is important, both should be balanced and pleasing to the eye.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endParaRPr lang="en-US" sz="28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77" y="1231900"/>
            <a:ext cx="3551997" cy="2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7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601135"/>
            <a:ext cx="6096000" cy="4146163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r>
              <a:rPr lang="en-US" sz="3600" b="1" u="sng" dirty="0" smtClean="0"/>
              <a:t>RHYTHM/ MOVEMENT</a:t>
            </a:r>
            <a:endParaRPr lang="en-US" sz="3600" dirty="0" smtClean="0"/>
          </a:p>
          <a:p>
            <a:r>
              <a:rPr lang="en-US" dirty="0" smtClean="0"/>
              <a:t>It’s the way the image “moves” in an art piece, with the intention to </a:t>
            </a:r>
            <a:r>
              <a:rPr lang="en-US" i="1" dirty="0" smtClean="0"/>
              <a:t>guide</a:t>
            </a:r>
            <a:r>
              <a:rPr lang="en-US" dirty="0" smtClean="0"/>
              <a:t> the eye to follow or look at a piece in a certain way. </a:t>
            </a:r>
          </a:p>
          <a:p>
            <a:r>
              <a:rPr lang="en-US" dirty="0" smtClean="0"/>
              <a:t>Starts the eye off on a </a:t>
            </a:r>
            <a:r>
              <a:rPr lang="en-US" i="1" dirty="0" smtClean="0"/>
              <a:t>focal point</a:t>
            </a:r>
            <a:r>
              <a:rPr lang="en-US" dirty="0" smtClean="0"/>
              <a:t> and then leads it to the rest of the piece. </a:t>
            </a:r>
          </a:p>
          <a:p>
            <a:endParaRPr lang="en-US" sz="2200" b="1" dirty="0">
              <a:solidFill>
                <a:srgbClr val="FF6600"/>
              </a:solidFill>
            </a:endParaRPr>
          </a:p>
          <a:p>
            <a:r>
              <a:rPr lang="en-US" sz="2200" b="1" dirty="0" smtClean="0">
                <a:solidFill>
                  <a:srgbClr val="FF6600"/>
                </a:solidFill>
              </a:rPr>
              <a:t>Things that can lead/ guide the eye: </a:t>
            </a:r>
          </a:p>
          <a:p>
            <a:pPr lvl="1"/>
            <a:r>
              <a:rPr lang="en-US" sz="2000" b="1" dirty="0" smtClean="0">
                <a:solidFill>
                  <a:srgbClr val="FF6600"/>
                </a:solidFill>
              </a:rPr>
              <a:t>Shape</a:t>
            </a:r>
          </a:p>
          <a:p>
            <a:pPr lvl="1"/>
            <a:r>
              <a:rPr lang="en-US" sz="2000" b="1" dirty="0" smtClean="0">
                <a:solidFill>
                  <a:srgbClr val="FF6600"/>
                </a:solidFill>
              </a:rPr>
              <a:t>Lines</a:t>
            </a:r>
          </a:p>
          <a:p>
            <a:pPr lvl="1"/>
            <a:r>
              <a:rPr lang="en-US" sz="2000" b="1" dirty="0" err="1" smtClean="0">
                <a:solidFill>
                  <a:srgbClr val="FF6600"/>
                </a:solidFill>
              </a:rPr>
              <a:t>Colour</a:t>
            </a:r>
            <a:endParaRPr lang="en-US" sz="2000" b="1" dirty="0" smtClean="0">
              <a:solidFill>
                <a:srgbClr val="FF6600"/>
              </a:solidFill>
            </a:endParaRPr>
          </a:p>
          <a:p>
            <a:pPr lvl="1"/>
            <a:r>
              <a:rPr lang="en-US" sz="2000" b="1" dirty="0" smtClean="0">
                <a:solidFill>
                  <a:srgbClr val="FF6600"/>
                </a:solidFill>
              </a:rPr>
              <a:t>Textures</a:t>
            </a:r>
          </a:p>
          <a:p>
            <a:pPr lvl="1"/>
            <a:r>
              <a:rPr lang="en-US" sz="2000" b="1" dirty="0" smtClean="0">
                <a:solidFill>
                  <a:srgbClr val="FF6600"/>
                </a:solidFill>
              </a:rPr>
              <a:t>Emphasis… AND MORE!</a:t>
            </a:r>
          </a:p>
          <a:p>
            <a:pPr lvl="1"/>
            <a:r>
              <a:rPr lang="en-US" sz="2000" b="1" dirty="0" smtClean="0">
                <a:solidFill>
                  <a:srgbClr val="FFFF00"/>
                </a:solidFill>
              </a:rPr>
              <a:t>Notice a pattern here…it’s items from your principles and elements!</a:t>
            </a:r>
          </a:p>
          <a:p>
            <a:pPr marL="18288" indent="0">
              <a:buNone/>
            </a:pPr>
            <a:endParaRPr lang="en-US" sz="2400" dirty="0" smtClean="0">
              <a:solidFill>
                <a:srgbClr val="FF6600"/>
              </a:solidFill>
            </a:endParaRPr>
          </a:p>
          <a:p>
            <a:pPr marL="18288" indent="0">
              <a:buNone/>
            </a:pP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49478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723840">
            <a:off x="3535178" y="4852823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3" y="1390581"/>
            <a:ext cx="2915718" cy="22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8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695076"/>
            <a:ext cx="4321373" cy="4017259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en-US" sz="4600" b="1" u="sng" dirty="0" smtClean="0"/>
              <a:t>UNITY</a:t>
            </a:r>
            <a:endParaRPr lang="en-US" sz="3200" b="1" u="sng" dirty="0"/>
          </a:p>
          <a:p>
            <a:r>
              <a:rPr lang="en-US" sz="3200" dirty="0" smtClean="0"/>
              <a:t>How all parts of an image work together to be seen as a </a:t>
            </a:r>
            <a:r>
              <a:rPr lang="en-US" sz="3200" i="1" dirty="0" smtClean="0"/>
              <a:t>whole</a:t>
            </a:r>
            <a:r>
              <a:rPr lang="en-US" sz="3200" dirty="0"/>
              <a:t> </a:t>
            </a:r>
            <a:r>
              <a:rPr lang="en-US" sz="3200" dirty="0" smtClean="0"/>
              <a:t>image. </a:t>
            </a:r>
          </a:p>
          <a:p>
            <a:r>
              <a:rPr lang="en-US" sz="3200" dirty="0" smtClean="0"/>
              <a:t>This is important especially from Hybridization, because if things look like they are stuck together, and still look like separate items, no one’s going to be “taken” by your artwork.</a:t>
            </a:r>
            <a:endParaRPr lang="en-US" sz="32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77240" y="5193513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23840">
            <a:off x="3535178" y="4996858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990" y="1350892"/>
            <a:ext cx="3280125" cy="187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7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243</TotalTime>
  <Words>676</Words>
  <Application>Microsoft Macintosh PowerPoint</Application>
  <PresentationFormat>On-screen Show (4:3)</PresentationFormat>
  <Paragraphs>119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Elemental</vt:lpstr>
      <vt:lpstr>Media Arts Intro Series</vt:lpstr>
      <vt:lpstr>What you will learn</vt:lpstr>
      <vt:lpstr>Up to now….</vt:lpstr>
      <vt:lpstr>What are they?</vt:lpstr>
      <vt:lpstr>POINT OF VIEW– Media Arts</vt:lpstr>
      <vt:lpstr>POINT OF VIEW</vt:lpstr>
      <vt:lpstr>Elements of Design</vt:lpstr>
      <vt:lpstr>Principles of Design</vt:lpstr>
      <vt:lpstr>Principles of Design</vt:lpstr>
      <vt:lpstr>Principles of Design</vt:lpstr>
      <vt:lpstr>LOOK WHAT YOU KNOW!</vt:lpstr>
      <vt:lpstr>How do you use them?</vt:lpstr>
      <vt:lpstr>If you found the previous difficult…</vt:lpstr>
    </vt:vector>
  </TitlesOfParts>
  <Company>Taylor's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Arts Intro Series</dc:title>
  <dc:creator>Taylor's College</dc:creator>
  <cp:lastModifiedBy>Taylor's College</cp:lastModifiedBy>
  <cp:revision>22</cp:revision>
  <dcterms:created xsi:type="dcterms:W3CDTF">2013-07-31T00:19:23Z</dcterms:created>
  <dcterms:modified xsi:type="dcterms:W3CDTF">2014-02-12T01:50:30Z</dcterms:modified>
</cp:coreProperties>
</file>