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0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3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5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4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0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BBFEC-9686-574F-8CC8-8BB79660FBDB}" type="datetimeFigureOut">
              <a:rPr lang="en-US" smtClean="0"/>
              <a:t>14-01-20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9B34D-6F1D-A540-AF9B-A339E832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Different Types of </a:t>
            </a:r>
            <a:br>
              <a:rPr lang="en-US" dirty="0" smtClean="0"/>
            </a:br>
            <a:r>
              <a:rPr lang="en-US" sz="12800" dirty="0" smtClean="0">
                <a:latin typeface="Chinese Rocks Free"/>
                <a:cs typeface="Chinese Rocks Free"/>
              </a:rPr>
              <a:t>Short Answer Questions</a:t>
            </a:r>
            <a:endParaRPr lang="en-US" dirty="0">
              <a:latin typeface="Chinese Rocks Free"/>
              <a:cs typeface="Chinese Rocks Fre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3906"/>
            <a:ext cx="6400800" cy="1224094"/>
          </a:xfrm>
        </p:spPr>
        <p:txBody>
          <a:bodyPr/>
          <a:lstStyle/>
          <a:p>
            <a:r>
              <a:rPr lang="en-US" dirty="0" smtClean="0"/>
              <a:t>OSSLT Prep – Mr. Sultan </a:t>
            </a:r>
          </a:p>
          <a:p>
            <a:r>
              <a:rPr lang="en-US" dirty="0" smtClean="0"/>
              <a:t>ENG4U – Period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3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HARD ROCK"/>
                <a:cs typeface="HARD ROCK"/>
              </a:rPr>
              <a:t>RIGHT THERE</a:t>
            </a:r>
            <a:endParaRPr lang="en-US" sz="6600" dirty="0">
              <a:latin typeface="HARD ROCK"/>
              <a:cs typeface="HARD RO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9424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question is simply asking you to recall something that is clearly in the text</a:t>
            </a:r>
          </a:p>
          <a:p>
            <a:r>
              <a:rPr lang="en-US" dirty="0" smtClean="0"/>
              <a:t>“Pick and Plug”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SKILLS</a:t>
            </a:r>
            <a:r>
              <a:rPr lang="en-US" dirty="0" smtClean="0"/>
              <a:t>: Scan for key words, and recall facts.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</a:rPr>
              <a:t>OCCURRENCE: </a:t>
            </a:r>
            <a:r>
              <a:rPr lang="en-US" dirty="0" smtClean="0"/>
              <a:t>Only a few in the OSSLT, usually.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173" y="2076037"/>
            <a:ext cx="2548279" cy="3352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838634">
            <a:off x="6808965" y="1282362"/>
            <a:ext cx="2292935" cy="195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2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6600"/>
                </a:solidFill>
                <a:latin typeface="Husky Stash"/>
                <a:cs typeface="Husky Stash"/>
              </a:rPr>
              <a:t>THINK &amp; SEARCH</a:t>
            </a:r>
            <a:endParaRPr lang="en-US" sz="6600" dirty="0">
              <a:solidFill>
                <a:srgbClr val="FF6600"/>
              </a:solidFill>
              <a:latin typeface="Husky Stash"/>
              <a:cs typeface="Husky Stash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2065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question does involve you to find the answer, however it may be the </a:t>
            </a:r>
            <a:r>
              <a:rPr lang="en-US" u="sng" dirty="0" smtClean="0"/>
              <a:t>culmination</a:t>
            </a:r>
            <a:r>
              <a:rPr lang="en-US" dirty="0" smtClean="0"/>
              <a:t> of a couple of facts, put together.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SKILLS</a:t>
            </a:r>
            <a:r>
              <a:rPr lang="en-US" dirty="0" smtClean="0"/>
              <a:t>: Summarize, Reread and finding key words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OCCURRENCE: </a:t>
            </a:r>
            <a:r>
              <a:rPr lang="en-US" dirty="0" smtClean="0"/>
              <a:t>Only a few in the OSSLT, usually.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649" y="2112374"/>
            <a:ext cx="2332361" cy="2332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946" y="4246258"/>
            <a:ext cx="1901159" cy="159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4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6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00FF"/>
                </a:solidFill>
                <a:latin typeface="Typographic Onedalism"/>
                <a:cs typeface="Typographic Onedalism"/>
              </a:rPr>
              <a:t>Author AND ME…</a:t>
            </a:r>
            <a:endParaRPr lang="en-US" sz="6600" dirty="0">
              <a:solidFill>
                <a:srgbClr val="0000FF"/>
              </a:solidFill>
              <a:latin typeface="Typographic Onedalism"/>
              <a:cs typeface="Typographic Onedalis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55695" cy="49556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It’s asking you what you think or what the author intended you to think</a:t>
            </a:r>
          </a:p>
          <a:p>
            <a:r>
              <a:rPr lang="en-US" dirty="0" smtClean="0"/>
              <a:t>Get into the author’s head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SKILLS</a:t>
            </a:r>
            <a:r>
              <a:rPr lang="en-US" dirty="0" smtClean="0"/>
              <a:t>: Inferring and </a:t>
            </a:r>
            <a:r>
              <a:rPr lang="en-US" i="1" dirty="0" smtClean="0"/>
              <a:t>Making Connections </a:t>
            </a:r>
            <a:r>
              <a:rPr lang="en-US" dirty="0" smtClean="0"/>
              <a:t>(Text to self, world, text, media). 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OCCURRENCE: </a:t>
            </a:r>
            <a:r>
              <a:rPr lang="en-US" b="1" dirty="0" smtClean="0"/>
              <a:t>Very common</a:t>
            </a:r>
            <a:r>
              <a:rPr lang="en-US" dirty="0" smtClean="0"/>
              <a:t> on the OSSLT, usually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66" y="137091"/>
            <a:ext cx="779583" cy="1129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295" y="4000500"/>
            <a:ext cx="2857500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2895" y="1437045"/>
            <a:ext cx="31369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3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hinese Rocks Free"/>
                <a:cs typeface="Chinese Rocks Free"/>
              </a:rPr>
              <a:t>On My Own</a:t>
            </a:r>
            <a:endParaRPr lang="en-US" sz="6600" dirty="0">
              <a:latin typeface="Chinese Rocks Free"/>
              <a:cs typeface="Chinese Rocks Fre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" y="1190462"/>
            <a:ext cx="5222528" cy="52219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 you think? Not asking you to recall facts from the text.</a:t>
            </a:r>
          </a:p>
          <a:p>
            <a:r>
              <a:rPr lang="en-US" dirty="0" smtClean="0"/>
              <a:t>However, you may also be expected to say something in </a:t>
            </a:r>
            <a:r>
              <a:rPr lang="en-US" i="1" dirty="0" smtClean="0"/>
              <a:t>light</a:t>
            </a:r>
            <a:r>
              <a:rPr lang="en-US" dirty="0" smtClean="0"/>
              <a:t>/ related to what was read, somewhat. 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SKILLS</a:t>
            </a:r>
            <a:r>
              <a:rPr lang="en-US" dirty="0" smtClean="0"/>
              <a:t>: </a:t>
            </a:r>
            <a:r>
              <a:rPr lang="en-US" i="1" dirty="0" smtClean="0"/>
              <a:t>Making Connections </a:t>
            </a:r>
            <a:r>
              <a:rPr lang="en-US" dirty="0" smtClean="0"/>
              <a:t>(Text to self, world, text, media). 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OCCURRENCE: </a:t>
            </a:r>
            <a:r>
              <a:rPr lang="en-US" b="1" dirty="0" smtClean="0"/>
              <a:t>NOT very common </a:t>
            </a:r>
            <a:r>
              <a:rPr lang="en-US" dirty="0" smtClean="0"/>
              <a:t>on the OSSLT, maybe one question.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2244" y="1839364"/>
            <a:ext cx="3209405" cy="427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8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66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Final Thought Chart</a:t>
            </a:r>
            <a:endParaRPr lang="en-US" b="1" u="sng" dirty="0"/>
          </a:p>
        </p:txBody>
      </p:sp>
      <p:pic>
        <p:nvPicPr>
          <p:cNvPr id="4" name="Picture 3" descr="Different Types of Short Answer Questions for the OSSL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45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0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228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Different Types of  Short Answer Questions</vt:lpstr>
      <vt:lpstr>RIGHT THERE</vt:lpstr>
      <vt:lpstr>THINK &amp; SEARCH</vt:lpstr>
      <vt:lpstr>Author AND ME…</vt:lpstr>
      <vt:lpstr>On My Own</vt:lpstr>
      <vt:lpstr>Final Thought Chart</vt:lpstr>
    </vt:vector>
  </TitlesOfParts>
  <Company>YRDSB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Different Types of  Short Answer Questions</dc:title>
  <dc:creator>Sultan Rana</dc:creator>
  <cp:lastModifiedBy>Sultan Rana</cp:lastModifiedBy>
  <cp:revision>4</cp:revision>
  <dcterms:created xsi:type="dcterms:W3CDTF">2014-01-20T12:19:20Z</dcterms:created>
  <dcterms:modified xsi:type="dcterms:W3CDTF">2014-01-20T13:03:37Z</dcterms:modified>
</cp:coreProperties>
</file>